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B3A"/>
    <a:srgbClr val="626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58" d="100"/>
          <a:sy n="58" d="100"/>
        </p:scale>
        <p:origin x="2832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244FEC0A-02F6-56A4-EF7F-4816AE0DAE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83319" y="0"/>
            <a:ext cx="10359196" cy="137160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5225800"/>
              <a:gd name="connsiteY0" fmla="*/ 0 h 4138612"/>
              <a:gd name="connsiteX1" fmla="*/ 3645603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5225800"/>
              <a:gd name="connsiteY0" fmla="*/ 0 h 4138612"/>
              <a:gd name="connsiteX1" fmla="*/ 2799069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5225800"/>
              <a:gd name="connsiteY0" fmla="*/ 0 h 4138612"/>
              <a:gd name="connsiteX1" fmla="*/ 3118871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3118871"/>
              <a:gd name="connsiteY0" fmla="*/ 0 h 4138612"/>
              <a:gd name="connsiteX1" fmla="*/ 3118871 w 3118871"/>
              <a:gd name="connsiteY1" fmla="*/ 0 h 4138612"/>
              <a:gd name="connsiteX2" fmla="*/ 2930751 w 3118871"/>
              <a:gd name="connsiteY2" fmla="*/ 4138612 h 4138612"/>
              <a:gd name="connsiteX3" fmla="*/ 0 w 3118871"/>
              <a:gd name="connsiteY3" fmla="*/ 4138612 h 4138612"/>
              <a:gd name="connsiteX4" fmla="*/ 2143862 w 3118871"/>
              <a:gd name="connsiteY4" fmla="*/ 0 h 4138612"/>
              <a:gd name="connsiteX0" fmla="*/ 2143862 w 3118871"/>
              <a:gd name="connsiteY0" fmla="*/ 0 h 4138612"/>
              <a:gd name="connsiteX1" fmla="*/ 3118871 w 3118871"/>
              <a:gd name="connsiteY1" fmla="*/ 0 h 4138612"/>
              <a:gd name="connsiteX2" fmla="*/ 3112599 w 3118871"/>
              <a:gd name="connsiteY2" fmla="*/ 4138612 h 4138612"/>
              <a:gd name="connsiteX3" fmla="*/ 0 w 3118871"/>
              <a:gd name="connsiteY3" fmla="*/ 4138612 h 4138612"/>
              <a:gd name="connsiteX4" fmla="*/ 2143862 w 3118871"/>
              <a:gd name="connsiteY4" fmla="*/ 0 h 4138612"/>
              <a:gd name="connsiteX0" fmla="*/ 2143862 w 3118871"/>
              <a:gd name="connsiteY0" fmla="*/ 0 h 4138612"/>
              <a:gd name="connsiteX1" fmla="*/ 3118871 w 3118871"/>
              <a:gd name="connsiteY1" fmla="*/ 0 h 4138612"/>
              <a:gd name="connsiteX2" fmla="*/ 3024810 w 3118871"/>
              <a:gd name="connsiteY2" fmla="*/ 4138612 h 4138612"/>
              <a:gd name="connsiteX3" fmla="*/ 0 w 3118871"/>
              <a:gd name="connsiteY3" fmla="*/ 4138612 h 4138612"/>
              <a:gd name="connsiteX4" fmla="*/ 2143862 w 3118871"/>
              <a:gd name="connsiteY4" fmla="*/ 0 h 4138612"/>
              <a:gd name="connsiteX0" fmla="*/ 2143862 w 3125418"/>
              <a:gd name="connsiteY0" fmla="*/ 0 h 4138612"/>
              <a:gd name="connsiteX1" fmla="*/ 3118871 w 3125418"/>
              <a:gd name="connsiteY1" fmla="*/ 0 h 4138612"/>
              <a:gd name="connsiteX2" fmla="*/ 3125140 w 3125418"/>
              <a:gd name="connsiteY2" fmla="*/ 4138612 h 4138612"/>
              <a:gd name="connsiteX3" fmla="*/ 0 w 3125418"/>
              <a:gd name="connsiteY3" fmla="*/ 4138612 h 4138612"/>
              <a:gd name="connsiteX4" fmla="*/ 2143862 w 3125418"/>
              <a:gd name="connsiteY4" fmla="*/ 0 h 4138612"/>
              <a:gd name="connsiteX0" fmla="*/ 2143862 w 3125157"/>
              <a:gd name="connsiteY0" fmla="*/ 0 h 4138612"/>
              <a:gd name="connsiteX1" fmla="*/ 2943293 w 3125157"/>
              <a:gd name="connsiteY1" fmla="*/ 0 h 4138612"/>
              <a:gd name="connsiteX2" fmla="*/ 3125140 w 3125157"/>
              <a:gd name="connsiteY2" fmla="*/ 4138612 h 4138612"/>
              <a:gd name="connsiteX3" fmla="*/ 0 w 3125157"/>
              <a:gd name="connsiteY3" fmla="*/ 4138612 h 4138612"/>
              <a:gd name="connsiteX4" fmla="*/ 2143862 w 3125157"/>
              <a:gd name="connsiteY4" fmla="*/ 0 h 4138612"/>
              <a:gd name="connsiteX0" fmla="*/ 2143862 w 3125743"/>
              <a:gd name="connsiteY0" fmla="*/ 0 h 4138612"/>
              <a:gd name="connsiteX1" fmla="*/ 3125141 w 3125743"/>
              <a:gd name="connsiteY1" fmla="*/ 0 h 4138612"/>
              <a:gd name="connsiteX2" fmla="*/ 3125140 w 3125743"/>
              <a:gd name="connsiteY2" fmla="*/ 4138612 h 4138612"/>
              <a:gd name="connsiteX3" fmla="*/ 0 w 3125743"/>
              <a:gd name="connsiteY3" fmla="*/ 4138612 h 4138612"/>
              <a:gd name="connsiteX4" fmla="*/ 2143862 w 3125743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5743" h="4138612">
                <a:moveTo>
                  <a:pt x="2143862" y="0"/>
                </a:moveTo>
                <a:lnTo>
                  <a:pt x="3125141" y="0"/>
                </a:lnTo>
                <a:cubicBezTo>
                  <a:pt x="3123050" y="1379537"/>
                  <a:pt x="3127231" y="2759075"/>
                  <a:pt x="3125140" y="4138612"/>
                </a:cubicBez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solidFill>
            <a:srgbClr val="FFFFFF"/>
          </a:solidFill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marL="0" indent="0" algn="r">
              <a:buNone/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7E7750-7F8C-3C15-C963-C3AB7E8B93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6280" y="10540251"/>
            <a:ext cx="3044670" cy="14746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9B5DCE-24CD-19F6-B6B2-0B7E2587CA6D}"/>
              </a:ext>
            </a:extLst>
          </p:cNvPr>
          <p:cNvSpPr txBox="1"/>
          <p:nvPr userDrawn="1"/>
        </p:nvSpPr>
        <p:spPr>
          <a:xfrm>
            <a:off x="867064" y="12406312"/>
            <a:ext cx="251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20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24_741</a:t>
            </a:r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B39F5DEA-DE16-8FA0-3F12-DA2CAE91214D}"/>
              </a:ext>
            </a:extLst>
          </p:cNvPr>
          <p:cNvSpPr/>
          <p:nvPr userDrawn="1"/>
        </p:nvSpPr>
        <p:spPr>
          <a:xfrm rot="5400000">
            <a:off x="-677493" y="9411338"/>
            <a:ext cx="2913622" cy="1558636"/>
          </a:xfrm>
          <a:prstGeom prst="rtTriangle">
            <a:avLst/>
          </a:prstGeom>
          <a:solidFill>
            <a:schemeClr val="tx1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71B902B4-8AC4-DA20-2635-BBB12E20E6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0883" y="2365451"/>
            <a:ext cx="7367154" cy="3986497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7200"/>
              </a:lnSpc>
              <a:buNone/>
              <a:defRPr sz="72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RE/MAX NEW OFFICE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5A87F1-69B2-C48F-7A70-8FBBF103773E}"/>
              </a:ext>
            </a:extLst>
          </p:cNvPr>
          <p:cNvSpPr txBox="1"/>
          <p:nvPr userDrawn="1"/>
        </p:nvSpPr>
        <p:spPr>
          <a:xfrm>
            <a:off x="820881" y="1433947"/>
            <a:ext cx="6639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0" dirty="0">
                <a:latin typeface="Montserrat ExtraBold" panose="02000505000000020004" pitchFamily="2" charset="77"/>
              </a:rPr>
              <a:t>WE ARE NOW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057C696-ACDE-86B1-8999-67EF536FD3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0884" y="6537875"/>
            <a:ext cx="5704608" cy="2179524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ts val="3000"/>
              </a:lnSpc>
              <a:buNone/>
              <a:defRPr sz="3000" b="0" i="0">
                <a:solidFill>
                  <a:schemeClr val="tx1"/>
                </a:solidFill>
                <a:latin typeface="Montserrat Medium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1234 Somewhere Road</a:t>
            </a:r>
            <a:br>
              <a:rPr lang="en-US" dirty="0"/>
            </a:br>
            <a:r>
              <a:rPr lang="en-US" dirty="0"/>
              <a:t>Anywhere, US</a:t>
            </a:r>
          </a:p>
        </p:txBody>
      </p:sp>
    </p:spTree>
    <p:extLst>
      <p:ext uri="{BB962C8B-B14F-4D97-AF65-F5344CB8AC3E}">
        <p14:creationId xmlns:p14="http://schemas.microsoft.com/office/powerpoint/2010/main" val="333572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9E5274FD-2A0A-A257-D291-5454E7C8243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383319" y="0"/>
            <a:ext cx="10359196" cy="13716000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5225800"/>
              <a:gd name="connsiteY0" fmla="*/ 0 h 4138612"/>
              <a:gd name="connsiteX1" fmla="*/ 3645603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5225800"/>
              <a:gd name="connsiteY0" fmla="*/ 0 h 4138612"/>
              <a:gd name="connsiteX1" fmla="*/ 2799069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5225800"/>
              <a:gd name="connsiteY0" fmla="*/ 0 h 4138612"/>
              <a:gd name="connsiteX1" fmla="*/ 3118871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3118871"/>
              <a:gd name="connsiteY0" fmla="*/ 0 h 4138612"/>
              <a:gd name="connsiteX1" fmla="*/ 3118871 w 3118871"/>
              <a:gd name="connsiteY1" fmla="*/ 0 h 4138612"/>
              <a:gd name="connsiteX2" fmla="*/ 2930751 w 3118871"/>
              <a:gd name="connsiteY2" fmla="*/ 4138612 h 4138612"/>
              <a:gd name="connsiteX3" fmla="*/ 0 w 3118871"/>
              <a:gd name="connsiteY3" fmla="*/ 4138612 h 4138612"/>
              <a:gd name="connsiteX4" fmla="*/ 2143862 w 3118871"/>
              <a:gd name="connsiteY4" fmla="*/ 0 h 4138612"/>
              <a:gd name="connsiteX0" fmla="*/ 2143862 w 3118871"/>
              <a:gd name="connsiteY0" fmla="*/ 0 h 4138612"/>
              <a:gd name="connsiteX1" fmla="*/ 3118871 w 3118871"/>
              <a:gd name="connsiteY1" fmla="*/ 0 h 4138612"/>
              <a:gd name="connsiteX2" fmla="*/ 3112599 w 3118871"/>
              <a:gd name="connsiteY2" fmla="*/ 4138612 h 4138612"/>
              <a:gd name="connsiteX3" fmla="*/ 0 w 3118871"/>
              <a:gd name="connsiteY3" fmla="*/ 4138612 h 4138612"/>
              <a:gd name="connsiteX4" fmla="*/ 2143862 w 3118871"/>
              <a:gd name="connsiteY4" fmla="*/ 0 h 4138612"/>
              <a:gd name="connsiteX0" fmla="*/ 2143862 w 3118871"/>
              <a:gd name="connsiteY0" fmla="*/ 0 h 4138612"/>
              <a:gd name="connsiteX1" fmla="*/ 3118871 w 3118871"/>
              <a:gd name="connsiteY1" fmla="*/ 0 h 4138612"/>
              <a:gd name="connsiteX2" fmla="*/ 3024810 w 3118871"/>
              <a:gd name="connsiteY2" fmla="*/ 4138612 h 4138612"/>
              <a:gd name="connsiteX3" fmla="*/ 0 w 3118871"/>
              <a:gd name="connsiteY3" fmla="*/ 4138612 h 4138612"/>
              <a:gd name="connsiteX4" fmla="*/ 2143862 w 3118871"/>
              <a:gd name="connsiteY4" fmla="*/ 0 h 4138612"/>
              <a:gd name="connsiteX0" fmla="*/ 2143862 w 3125418"/>
              <a:gd name="connsiteY0" fmla="*/ 0 h 4138612"/>
              <a:gd name="connsiteX1" fmla="*/ 3118871 w 3125418"/>
              <a:gd name="connsiteY1" fmla="*/ 0 h 4138612"/>
              <a:gd name="connsiteX2" fmla="*/ 3125140 w 3125418"/>
              <a:gd name="connsiteY2" fmla="*/ 4138612 h 4138612"/>
              <a:gd name="connsiteX3" fmla="*/ 0 w 3125418"/>
              <a:gd name="connsiteY3" fmla="*/ 4138612 h 4138612"/>
              <a:gd name="connsiteX4" fmla="*/ 2143862 w 3125418"/>
              <a:gd name="connsiteY4" fmla="*/ 0 h 4138612"/>
              <a:gd name="connsiteX0" fmla="*/ 2143862 w 3125157"/>
              <a:gd name="connsiteY0" fmla="*/ 0 h 4138612"/>
              <a:gd name="connsiteX1" fmla="*/ 2943293 w 3125157"/>
              <a:gd name="connsiteY1" fmla="*/ 0 h 4138612"/>
              <a:gd name="connsiteX2" fmla="*/ 3125140 w 3125157"/>
              <a:gd name="connsiteY2" fmla="*/ 4138612 h 4138612"/>
              <a:gd name="connsiteX3" fmla="*/ 0 w 3125157"/>
              <a:gd name="connsiteY3" fmla="*/ 4138612 h 4138612"/>
              <a:gd name="connsiteX4" fmla="*/ 2143862 w 3125157"/>
              <a:gd name="connsiteY4" fmla="*/ 0 h 4138612"/>
              <a:gd name="connsiteX0" fmla="*/ 2143862 w 3125743"/>
              <a:gd name="connsiteY0" fmla="*/ 0 h 4138612"/>
              <a:gd name="connsiteX1" fmla="*/ 3125141 w 3125743"/>
              <a:gd name="connsiteY1" fmla="*/ 0 h 4138612"/>
              <a:gd name="connsiteX2" fmla="*/ 3125140 w 3125743"/>
              <a:gd name="connsiteY2" fmla="*/ 4138612 h 4138612"/>
              <a:gd name="connsiteX3" fmla="*/ 0 w 3125743"/>
              <a:gd name="connsiteY3" fmla="*/ 4138612 h 4138612"/>
              <a:gd name="connsiteX4" fmla="*/ 2143862 w 3125743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25743" h="4138612">
                <a:moveTo>
                  <a:pt x="2143862" y="0"/>
                </a:moveTo>
                <a:lnTo>
                  <a:pt x="3125141" y="0"/>
                </a:lnTo>
                <a:cubicBezTo>
                  <a:pt x="3123050" y="1379537"/>
                  <a:pt x="3127231" y="2759075"/>
                  <a:pt x="3125140" y="4138612"/>
                </a:cubicBez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solidFill>
            <a:srgbClr val="FFFFFF"/>
          </a:solidFill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marL="0" indent="0" algn="r">
              <a:buNone/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B587CE2-6115-38BA-46DB-DBE4C90F9B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6282" y="10540251"/>
            <a:ext cx="3044666" cy="14746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1CCC759-4095-4126-26B1-E8770858E4E3}"/>
              </a:ext>
            </a:extLst>
          </p:cNvPr>
          <p:cNvSpPr txBox="1"/>
          <p:nvPr userDrawn="1"/>
        </p:nvSpPr>
        <p:spPr>
          <a:xfrm>
            <a:off x="867064" y="12406312"/>
            <a:ext cx="251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20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24_741</a:t>
            </a:r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CD967C40-392E-297A-2B73-2607E6A1DC9E}"/>
              </a:ext>
            </a:extLst>
          </p:cNvPr>
          <p:cNvSpPr/>
          <p:nvPr userDrawn="1"/>
        </p:nvSpPr>
        <p:spPr>
          <a:xfrm rot="5400000">
            <a:off x="-677493" y="9411338"/>
            <a:ext cx="2913622" cy="1558636"/>
          </a:xfrm>
          <a:prstGeom prst="rtTriangle">
            <a:avLst/>
          </a:prstGeom>
          <a:solidFill>
            <a:schemeClr val="bg2"/>
          </a:solidFill>
          <a:ln>
            <a:noFill/>
          </a:ln>
          <a:effectLst>
            <a:outerShdw blurRad="254000" dist="38100" dir="27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AB75DC31-2F0E-9813-457E-CBAEBFA0271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0883" y="2365451"/>
            <a:ext cx="7367154" cy="3986497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7200"/>
              </a:lnSpc>
              <a:buNone/>
              <a:defRPr sz="7200" b="1" i="0">
                <a:solidFill>
                  <a:schemeClr val="bg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RE/MAX NEW OFFICE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1DDBC5-4029-EC26-F79A-F26779076474}"/>
              </a:ext>
            </a:extLst>
          </p:cNvPr>
          <p:cNvSpPr txBox="1"/>
          <p:nvPr userDrawn="1"/>
        </p:nvSpPr>
        <p:spPr>
          <a:xfrm>
            <a:off x="820881" y="1433947"/>
            <a:ext cx="66397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0" dirty="0">
                <a:solidFill>
                  <a:schemeClr val="bg1"/>
                </a:solidFill>
                <a:latin typeface="Montserrat ExtraBold" panose="02000505000000020004" pitchFamily="2" charset="77"/>
              </a:rPr>
              <a:t>WE ARE NOW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441A9707-593C-EEF8-82E2-C29D304C23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0884" y="6537875"/>
            <a:ext cx="5704608" cy="2179524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ts val="3000"/>
              </a:lnSpc>
              <a:buNone/>
              <a:defRPr sz="3000" b="0" i="0">
                <a:solidFill>
                  <a:schemeClr val="bg1"/>
                </a:solidFill>
                <a:latin typeface="Montserrat Medium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1234 Somewhere Road</a:t>
            </a:r>
            <a:br>
              <a:rPr lang="en-US" dirty="0"/>
            </a:br>
            <a:r>
              <a:rPr lang="en-US" dirty="0"/>
              <a:t>Anywhere, US</a:t>
            </a:r>
          </a:p>
        </p:txBody>
      </p:sp>
    </p:spTree>
    <p:extLst>
      <p:ext uri="{BB962C8B-B14F-4D97-AF65-F5344CB8AC3E}">
        <p14:creationId xmlns:p14="http://schemas.microsoft.com/office/powerpoint/2010/main" val="3617176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>
            <a:extLst>
              <a:ext uri="{FF2B5EF4-FFF2-40B4-BE49-F238E27FC236}">
                <a16:creationId xmlns:a16="http://schemas.microsoft.com/office/drawing/2014/main" id="{62667036-12AB-ACB2-D28F-CD3D8FFEFAB5}"/>
              </a:ext>
            </a:extLst>
          </p:cNvPr>
          <p:cNvSpPr/>
          <p:nvPr userDrawn="1"/>
        </p:nvSpPr>
        <p:spPr>
          <a:xfrm>
            <a:off x="-41564" y="0"/>
            <a:ext cx="13757564" cy="7360846"/>
          </a:xfrm>
          <a:custGeom>
            <a:avLst/>
            <a:gdLst>
              <a:gd name="connsiteX0" fmla="*/ 0 w 5527964"/>
              <a:gd name="connsiteY0" fmla="*/ 0 h 2814246"/>
              <a:gd name="connsiteX1" fmla="*/ 5527964 w 5527964"/>
              <a:gd name="connsiteY1" fmla="*/ 0 h 2814246"/>
              <a:gd name="connsiteX2" fmla="*/ 5527964 w 5527964"/>
              <a:gd name="connsiteY2" fmla="*/ 2814246 h 2814246"/>
              <a:gd name="connsiteX3" fmla="*/ 0 w 5527964"/>
              <a:gd name="connsiteY3" fmla="*/ 2814246 h 2814246"/>
              <a:gd name="connsiteX4" fmla="*/ 0 w 5527964"/>
              <a:gd name="connsiteY4" fmla="*/ 0 h 2814246"/>
              <a:gd name="connsiteX0" fmla="*/ 0 w 9310255"/>
              <a:gd name="connsiteY0" fmla="*/ 0 h 2814246"/>
              <a:gd name="connsiteX1" fmla="*/ 9310255 w 9310255"/>
              <a:gd name="connsiteY1" fmla="*/ 0 h 2814246"/>
              <a:gd name="connsiteX2" fmla="*/ 5527964 w 9310255"/>
              <a:gd name="connsiteY2" fmla="*/ 2814246 h 2814246"/>
              <a:gd name="connsiteX3" fmla="*/ 0 w 9310255"/>
              <a:gd name="connsiteY3" fmla="*/ 2814246 h 2814246"/>
              <a:gd name="connsiteX4" fmla="*/ 0 w 9310255"/>
              <a:gd name="connsiteY4" fmla="*/ 0 h 2814246"/>
              <a:gd name="connsiteX0" fmla="*/ 0 w 9310255"/>
              <a:gd name="connsiteY0" fmla="*/ 0 h 2814246"/>
              <a:gd name="connsiteX1" fmla="*/ 9310255 w 9310255"/>
              <a:gd name="connsiteY1" fmla="*/ 0 h 2814246"/>
              <a:gd name="connsiteX2" fmla="*/ 7793182 w 9310255"/>
              <a:gd name="connsiteY2" fmla="*/ 2814246 h 2814246"/>
              <a:gd name="connsiteX3" fmla="*/ 0 w 9310255"/>
              <a:gd name="connsiteY3" fmla="*/ 2814246 h 2814246"/>
              <a:gd name="connsiteX4" fmla="*/ 0 w 9310255"/>
              <a:gd name="connsiteY4" fmla="*/ 0 h 2814246"/>
              <a:gd name="connsiteX0" fmla="*/ 5623571 w 9310255"/>
              <a:gd name="connsiteY0" fmla="*/ 0 h 2814246"/>
              <a:gd name="connsiteX1" fmla="*/ 9310255 w 9310255"/>
              <a:gd name="connsiteY1" fmla="*/ 0 h 2814246"/>
              <a:gd name="connsiteX2" fmla="*/ 7793182 w 9310255"/>
              <a:gd name="connsiteY2" fmla="*/ 2814246 h 2814246"/>
              <a:gd name="connsiteX3" fmla="*/ 0 w 9310255"/>
              <a:gd name="connsiteY3" fmla="*/ 2814246 h 2814246"/>
              <a:gd name="connsiteX4" fmla="*/ 5623571 w 9310255"/>
              <a:gd name="connsiteY4" fmla="*/ 0 h 2814246"/>
              <a:gd name="connsiteX0" fmla="*/ 0 w 3686684"/>
              <a:gd name="connsiteY0" fmla="*/ 0 h 2814246"/>
              <a:gd name="connsiteX1" fmla="*/ 3686684 w 3686684"/>
              <a:gd name="connsiteY1" fmla="*/ 0 h 2814246"/>
              <a:gd name="connsiteX2" fmla="*/ 2169611 w 3686684"/>
              <a:gd name="connsiteY2" fmla="*/ 2814246 h 2814246"/>
              <a:gd name="connsiteX3" fmla="*/ 355173 w 3686684"/>
              <a:gd name="connsiteY3" fmla="*/ 2814246 h 2814246"/>
              <a:gd name="connsiteX4" fmla="*/ 0 w 3686684"/>
              <a:gd name="connsiteY4" fmla="*/ 0 h 2814246"/>
              <a:gd name="connsiteX0" fmla="*/ 1567623 w 5254307"/>
              <a:gd name="connsiteY0" fmla="*/ 0 h 2814246"/>
              <a:gd name="connsiteX1" fmla="*/ 5254307 w 5254307"/>
              <a:gd name="connsiteY1" fmla="*/ 0 h 2814246"/>
              <a:gd name="connsiteX2" fmla="*/ 3737234 w 5254307"/>
              <a:gd name="connsiteY2" fmla="*/ 2814246 h 2814246"/>
              <a:gd name="connsiteX3" fmla="*/ 0 w 5254307"/>
              <a:gd name="connsiteY3" fmla="*/ 2814246 h 2814246"/>
              <a:gd name="connsiteX4" fmla="*/ 1567623 w 5254307"/>
              <a:gd name="connsiteY4" fmla="*/ 0 h 2814246"/>
              <a:gd name="connsiteX0" fmla="*/ 0 w 5259881"/>
              <a:gd name="connsiteY0" fmla="*/ 0 h 2814246"/>
              <a:gd name="connsiteX1" fmla="*/ 5259881 w 5259881"/>
              <a:gd name="connsiteY1" fmla="*/ 0 h 2814246"/>
              <a:gd name="connsiteX2" fmla="*/ 3742808 w 5259881"/>
              <a:gd name="connsiteY2" fmla="*/ 2814246 h 2814246"/>
              <a:gd name="connsiteX3" fmla="*/ 5574 w 5259881"/>
              <a:gd name="connsiteY3" fmla="*/ 2814246 h 2814246"/>
              <a:gd name="connsiteX4" fmla="*/ 0 w 5259881"/>
              <a:gd name="connsiteY4" fmla="*/ 0 h 2814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59881" h="2814246">
                <a:moveTo>
                  <a:pt x="0" y="0"/>
                </a:moveTo>
                <a:lnTo>
                  <a:pt x="5259881" y="0"/>
                </a:lnTo>
                <a:lnTo>
                  <a:pt x="3742808" y="2814246"/>
                </a:lnTo>
                <a:lnTo>
                  <a:pt x="5574" y="281424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F3F240-1709-CED0-9E84-010B48494A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40059" y="9817357"/>
            <a:ext cx="3044666" cy="1474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17D3675-93F7-D064-E8EA-3DE987D68F45}"/>
              </a:ext>
            </a:extLst>
          </p:cNvPr>
          <p:cNvSpPr txBox="1"/>
          <p:nvPr userDrawn="1"/>
        </p:nvSpPr>
        <p:spPr>
          <a:xfrm>
            <a:off x="1205347" y="13196045"/>
            <a:ext cx="11679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20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24_741</a:t>
            </a: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D3D3420D-1464-45D2-9750-74C64156D13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05348" y="2071559"/>
            <a:ext cx="10328562" cy="4823662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ts val="8600"/>
              </a:lnSpc>
              <a:buNone/>
              <a:defRPr sz="86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RE/MAX NEW OFFICE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312C68-1BC7-B8D0-5EA2-3D87C99EDB8A}"/>
              </a:ext>
            </a:extLst>
          </p:cNvPr>
          <p:cNvSpPr txBox="1"/>
          <p:nvPr userDrawn="1"/>
        </p:nvSpPr>
        <p:spPr>
          <a:xfrm>
            <a:off x="1205347" y="1288473"/>
            <a:ext cx="8837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5400" b="1" i="0" dirty="0">
                <a:solidFill>
                  <a:schemeClr val="tx1"/>
                </a:solidFill>
                <a:latin typeface="Montserrat" panose="02000505000000020004" pitchFamily="2" charset="77"/>
              </a:rPr>
              <a:t>WE ARE NOW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674B7C-E91D-840B-83D4-F367E72ADB33}"/>
              </a:ext>
            </a:extLst>
          </p:cNvPr>
          <p:cNvSpPr txBox="1"/>
          <p:nvPr userDrawn="1"/>
        </p:nvSpPr>
        <p:spPr>
          <a:xfrm>
            <a:off x="1205347" y="7881398"/>
            <a:ext cx="60682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b="1" i="0" dirty="0">
                <a:solidFill>
                  <a:schemeClr val="bg1"/>
                </a:solidFill>
                <a:latin typeface="Montserrat" panose="02000505000000020004" pitchFamily="2" charset="77"/>
              </a:rPr>
              <a:t>THE NEW NAME TO BUILD ON.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5D7DF663-03A0-FF88-53C8-A147220EBAF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5347" y="9464908"/>
            <a:ext cx="8395853" cy="2179524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ts val="3000"/>
              </a:lnSpc>
              <a:buNone/>
              <a:defRPr sz="3000" b="0" i="0">
                <a:solidFill>
                  <a:schemeClr val="bg1"/>
                </a:solidFill>
                <a:latin typeface="Montserrat Medium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1234 Somewhere Road</a:t>
            </a:r>
            <a:br>
              <a:rPr lang="en-US" dirty="0"/>
            </a:br>
            <a:r>
              <a:rPr lang="en-US" dirty="0"/>
              <a:t>Anywhere, US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F2C90B2-A275-FAA1-9A82-09896BF201B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41800" y="11573577"/>
            <a:ext cx="12250742" cy="138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02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B557BBE-47C0-AF12-061B-947A67DB56F0}"/>
              </a:ext>
            </a:extLst>
          </p:cNvPr>
          <p:cNvSpPr/>
          <p:nvPr userDrawn="1"/>
        </p:nvSpPr>
        <p:spPr>
          <a:xfrm>
            <a:off x="-41565" y="0"/>
            <a:ext cx="13757564" cy="7360846"/>
          </a:xfrm>
          <a:custGeom>
            <a:avLst/>
            <a:gdLst>
              <a:gd name="connsiteX0" fmla="*/ 0 w 5527964"/>
              <a:gd name="connsiteY0" fmla="*/ 0 h 2814246"/>
              <a:gd name="connsiteX1" fmla="*/ 5527964 w 5527964"/>
              <a:gd name="connsiteY1" fmla="*/ 0 h 2814246"/>
              <a:gd name="connsiteX2" fmla="*/ 5527964 w 5527964"/>
              <a:gd name="connsiteY2" fmla="*/ 2814246 h 2814246"/>
              <a:gd name="connsiteX3" fmla="*/ 0 w 5527964"/>
              <a:gd name="connsiteY3" fmla="*/ 2814246 h 2814246"/>
              <a:gd name="connsiteX4" fmla="*/ 0 w 5527964"/>
              <a:gd name="connsiteY4" fmla="*/ 0 h 2814246"/>
              <a:gd name="connsiteX0" fmla="*/ 0 w 9310255"/>
              <a:gd name="connsiteY0" fmla="*/ 0 h 2814246"/>
              <a:gd name="connsiteX1" fmla="*/ 9310255 w 9310255"/>
              <a:gd name="connsiteY1" fmla="*/ 0 h 2814246"/>
              <a:gd name="connsiteX2" fmla="*/ 5527964 w 9310255"/>
              <a:gd name="connsiteY2" fmla="*/ 2814246 h 2814246"/>
              <a:gd name="connsiteX3" fmla="*/ 0 w 9310255"/>
              <a:gd name="connsiteY3" fmla="*/ 2814246 h 2814246"/>
              <a:gd name="connsiteX4" fmla="*/ 0 w 9310255"/>
              <a:gd name="connsiteY4" fmla="*/ 0 h 2814246"/>
              <a:gd name="connsiteX0" fmla="*/ 0 w 9310255"/>
              <a:gd name="connsiteY0" fmla="*/ 0 h 2814246"/>
              <a:gd name="connsiteX1" fmla="*/ 9310255 w 9310255"/>
              <a:gd name="connsiteY1" fmla="*/ 0 h 2814246"/>
              <a:gd name="connsiteX2" fmla="*/ 7793182 w 9310255"/>
              <a:gd name="connsiteY2" fmla="*/ 2814246 h 2814246"/>
              <a:gd name="connsiteX3" fmla="*/ 0 w 9310255"/>
              <a:gd name="connsiteY3" fmla="*/ 2814246 h 2814246"/>
              <a:gd name="connsiteX4" fmla="*/ 0 w 9310255"/>
              <a:gd name="connsiteY4" fmla="*/ 0 h 2814246"/>
              <a:gd name="connsiteX0" fmla="*/ 5623571 w 9310255"/>
              <a:gd name="connsiteY0" fmla="*/ 0 h 2814246"/>
              <a:gd name="connsiteX1" fmla="*/ 9310255 w 9310255"/>
              <a:gd name="connsiteY1" fmla="*/ 0 h 2814246"/>
              <a:gd name="connsiteX2" fmla="*/ 7793182 w 9310255"/>
              <a:gd name="connsiteY2" fmla="*/ 2814246 h 2814246"/>
              <a:gd name="connsiteX3" fmla="*/ 0 w 9310255"/>
              <a:gd name="connsiteY3" fmla="*/ 2814246 h 2814246"/>
              <a:gd name="connsiteX4" fmla="*/ 5623571 w 9310255"/>
              <a:gd name="connsiteY4" fmla="*/ 0 h 2814246"/>
              <a:gd name="connsiteX0" fmla="*/ 0 w 3686684"/>
              <a:gd name="connsiteY0" fmla="*/ 0 h 2814246"/>
              <a:gd name="connsiteX1" fmla="*/ 3686684 w 3686684"/>
              <a:gd name="connsiteY1" fmla="*/ 0 h 2814246"/>
              <a:gd name="connsiteX2" fmla="*/ 2169611 w 3686684"/>
              <a:gd name="connsiteY2" fmla="*/ 2814246 h 2814246"/>
              <a:gd name="connsiteX3" fmla="*/ 355173 w 3686684"/>
              <a:gd name="connsiteY3" fmla="*/ 2814246 h 2814246"/>
              <a:gd name="connsiteX4" fmla="*/ 0 w 3686684"/>
              <a:gd name="connsiteY4" fmla="*/ 0 h 2814246"/>
              <a:gd name="connsiteX0" fmla="*/ 1567623 w 5254307"/>
              <a:gd name="connsiteY0" fmla="*/ 0 h 2814246"/>
              <a:gd name="connsiteX1" fmla="*/ 5254307 w 5254307"/>
              <a:gd name="connsiteY1" fmla="*/ 0 h 2814246"/>
              <a:gd name="connsiteX2" fmla="*/ 3737234 w 5254307"/>
              <a:gd name="connsiteY2" fmla="*/ 2814246 h 2814246"/>
              <a:gd name="connsiteX3" fmla="*/ 0 w 5254307"/>
              <a:gd name="connsiteY3" fmla="*/ 2814246 h 2814246"/>
              <a:gd name="connsiteX4" fmla="*/ 1567623 w 5254307"/>
              <a:gd name="connsiteY4" fmla="*/ 0 h 2814246"/>
              <a:gd name="connsiteX0" fmla="*/ 0 w 5259881"/>
              <a:gd name="connsiteY0" fmla="*/ 0 h 2814246"/>
              <a:gd name="connsiteX1" fmla="*/ 5259881 w 5259881"/>
              <a:gd name="connsiteY1" fmla="*/ 0 h 2814246"/>
              <a:gd name="connsiteX2" fmla="*/ 3742808 w 5259881"/>
              <a:gd name="connsiteY2" fmla="*/ 2814246 h 2814246"/>
              <a:gd name="connsiteX3" fmla="*/ 5574 w 5259881"/>
              <a:gd name="connsiteY3" fmla="*/ 2814246 h 2814246"/>
              <a:gd name="connsiteX4" fmla="*/ 0 w 5259881"/>
              <a:gd name="connsiteY4" fmla="*/ 0 h 2814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59881" h="2814246">
                <a:moveTo>
                  <a:pt x="0" y="0"/>
                </a:moveTo>
                <a:lnTo>
                  <a:pt x="5259881" y="0"/>
                </a:lnTo>
                <a:lnTo>
                  <a:pt x="3742808" y="2814246"/>
                </a:lnTo>
                <a:lnTo>
                  <a:pt x="5574" y="281424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07E4FD-80AA-EC27-00FC-C0765233B3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40057" y="9817357"/>
            <a:ext cx="3044670" cy="1474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1052400-64AC-2A4B-6989-0DD10E137756}"/>
              </a:ext>
            </a:extLst>
          </p:cNvPr>
          <p:cNvSpPr txBox="1"/>
          <p:nvPr userDrawn="1"/>
        </p:nvSpPr>
        <p:spPr>
          <a:xfrm>
            <a:off x="1205347" y="13196045"/>
            <a:ext cx="11679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20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24_741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7089B1-06EA-7C34-5676-BF77B31DCFA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05348" y="2071559"/>
            <a:ext cx="10328562" cy="4823662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ts val="8600"/>
              </a:lnSpc>
              <a:buNone/>
              <a:defRPr sz="8600" b="1" i="0">
                <a:solidFill>
                  <a:schemeClr val="bg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RE/MAX NEW OFFICE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952A6A-3C53-5E1E-7C29-D2B757C0D0C5}"/>
              </a:ext>
            </a:extLst>
          </p:cNvPr>
          <p:cNvSpPr txBox="1"/>
          <p:nvPr userDrawn="1"/>
        </p:nvSpPr>
        <p:spPr>
          <a:xfrm>
            <a:off x="1205347" y="1288473"/>
            <a:ext cx="8837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5400" b="1" i="0" dirty="0">
                <a:solidFill>
                  <a:schemeClr val="bg1"/>
                </a:solidFill>
                <a:latin typeface="Montserrat" panose="02000505000000020004" pitchFamily="2" charset="77"/>
              </a:rPr>
              <a:t>WE ARE NOW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C60EA683-98C1-A87C-0404-4CFA786EE15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05347" y="9464908"/>
            <a:ext cx="8395853" cy="2179524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ts val="3000"/>
              </a:lnSpc>
              <a:buNone/>
              <a:defRPr sz="3000" b="0" i="0">
                <a:solidFill>
                  <a:schemeClr val="tx1"/>
                </a:solidFill>
                <a:latin typeface="Montserrat Medium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1234 Somewhere Road</a:t>
            </a:r>
            <a:br>
              <a:rPr lang="en-US" dirty="0"/>
            </a:br>
            <a:r>
              <a:rPr lang="en-US" dirty="0"/>
              <a:t>Anywhere, US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1AC7A89-AC14-5082-F753-800A401D45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41798" y="11573577"/>
            <a:ext cx="12250746" cy="138213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6D73320-69D4-628D-DF84-139DA4B370B7}"/>
              </a:ext>
            </a:extLst>
          </p:cNvPr>
          <p:cNvSpPr txBox="1"/>
          <p:nvPr userDrawn="1"/>
        </p:nvSpPr>
        <p:spPr>
          <a:xfrm>
            <a:off x="1205347" y="7881398"/>
            <a:ext cx="60682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b="1" i="0" dirty="0">
                <a:solidFill>
                  <a:schemeClr val="tx1"/>
                </a:solidFill>
                <a:latin typeface="Montserrat" panose="02000505000000020004" pitchFamily="2" charset="77"/>
              </a:rPr>
              <a:t>THE NEW NAME TO BUILD ON.</a:t>
            </a:r>
          </a:p>
        </p:txBody>
      </p:sp>
    </p:spTree>
    <p:extLst>
      <p:ext uri="{BB962C8B-B14F-4D97-AF65-F5344CB8AC3E}">
        <p14:creationId xmlns:p14="http://schemas.microsoft.com/office/powerpoint/2010/main" val="4153705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5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>
            <a:extLst>
              <a:ext uri="{FF2B5EF4-FFF2-40B4-BE49-F238E27FC236}">
                <a16:creationId xmlns:a16="http://schemas.microsoft.com/office/drawing/2014/main" id="{7847445D-9613-CAC2-FFAE-0F2BB345766F}"/>
              </a:ext>
            </a:extLst>
          </p:cNvPr>
          <p:cNvSpPr/>
          <p:nvPr userDrawn="1"/>
        </p:nvSpPr>
        <p:spPr>
          <a:xfrm>
            <a:off x="-41564" y="0"/>
            <a:ext cx="13757564" cy="7360846"/>
          </a:xfrm>
          <a:custGeom>
            <a:avLst/>
            <a:gdLst>
              <a:gd name="connsiteX0" fmla="*/ 0 w 5527964"/>
              <a:gd name="connsiteY0" fmla="*/ 0 h 2814246"/>
              <a:gd name="connsiteX1" fmla="*/ 5527964 w 5527964"/>
              <a:gd name="connsiteY1" fmla="*/ 0 h 2814246"/>
              <a:gd name="connsiteX2" fmla="*/ 5527964 w 5527964"/>
              <a:gd name="connsiteY2" fmla="*/ 2814246 h 2814246"/>
              <a:gd name="connsiteX3" fmla="*/ 0 w 5527964"/>
              <a:gd name="connsiteY3" fmla="*/ 2814246 h 2814246"/>
              <a:gd name="connsiteX4" fmla="*/ 0 w 5527964"/>
              <a:gd name="connsiteY4" fmla="*/ 0 h 2814246"/>
              <a:gd name="connsiteX0" fmla="*/ 0 w 9310255"/>
              <a:gd name="connsiteY0" fmla="*/ 0 h 2814246"/>
              <a:gd name="connsiteX1" fmla="*/ 9310255 w 9310255"/>
              <a:gd name="connsiteY1" fmla="*/ 0 h 2814246"/>
              <a:gd name="connsiteX2" fmla="*/ 5527964 w 9310255"/>
              <a:gd name="connsiteY2" fmla="*/ 2814246 h 2814246"/>
              <a:gd name="connsiteX3" fmla="*/ 0 w 9310255"/>
              <a:gd name="connsiteY3" fmla="*/ 2814246 h 2814246"/>
              <a:gd name="connsiteX4" fmla="*/ 0 w 9310255"/>
              <a:gd name="connsiteY4" fmla="*/ 0 h 2814246"/>
              <a:gd name="connsiteX0" fmla="*/ 0 w 9310255"/>
              <a:gd name="connsiteY0" fmla="*/ 0 h 2814246"/>
              <a:gd name="connsiteX1" fmla="*/ 9310255 w 9310255"/>
              <a:gd name="connsiteY1" fmla="*/ 0 h 2814246"/>
              <a:gd name="connsiteX2" fmla="*/ 7793182 w 9310255"/>
              <a:gd name="connsiteY2" fmla="*/ 2814246 h 2814246"/>
              <a:gd name="connsiteX3" fmla="*/ 0 w 9310255"/>
              <a:gd name="connsiteY3" fmla="*/ 2814246 h 2814246"/>
              <a:gd name="connsiteX4" fmla="*/ 0 w 9310255"/>
              <a:gd name="connsiteY4" fmla="*/ 0 h 2814246"/>
              <a:gd name="connsiteX0" fmla="*/ 5623571 w 9310255"/>
              <a:gd name="connsiteY0" fmla="*/ 0 h 2814246"/>
              <a:gd name="connsiteX1" fmla="*/ 9310255 w 9310255"/>
              <a:gd name="connsiteY1" fmla="*/ 0 h 2814246"/>
              <a:gd name="connsiteX2" fmla="*/ 7793182 w 9310255"/>
              <a:gd name="connsiteY2" fmla="*/ 2814246 h 2814246"/>
              <a:gd name="connsiteX3" fmla="*/ 0 w 9310255"/>
              <a:gd name="connsiteY3" fmla="*/ 2814246 h 2814246"/>
              <a:gd name="connsiteX4" fmla="*/ 5623571 w 9310255"/>
              <a:gd name="connsiteY4" fmla="*/ 0 h 2814246"/>
              <a:gd name="connsiteX0" fmla="*/ 0 w 3686684"/>
              <a:gd name="connsiteY0" fmla="*/ 0 h 2814246"/>
              <a:gd name="connsiteX1" fmla="*/ 3686684 w 3686684"/>
              <a:gd name="connsiteY1" fmla="*/ 0 h 2814246"/>
              <a:gd name="connsiteX2" fmla="*/ 2169611 w 3686684"/>
              <a:gd name="connsiteY2" fmla="*/ 2814246 h 2814246"/>
              <a:gd name="connsiteX3" fmla="*/ 355173 w 3686684"/>
              <a:gd name="connsiteY3" fmla="*/ 2814246 h 2814246"/>
              <a:gd name="connsiteX4" fmla="*/ 0 w 3686684"/>
              <a:gd name="connsiteY4" fmla="*/ 0 h 2814246"/>
              <a:gd name="connsiteX0" fmla="*/ 1567623 w 5254307"/>
              <a:gd name="connsiteY0" fmla="*/ 0 h 2814246"/>
              <a:gd name="connsiteX1" fmla="*/ 5254307 w 5254307"/>
              <a:gd name="connsiteY1" fmla="*/ 0 h 2814246"/>
              <a:gd name="connsiteX2" fmla="*/ 3737234 w 5254307"/>
              <a:gd name="connsiteY2" fmla="*/ 2814246 h 2814246"/>
              <a:gd name="connsiteX3" fmla="*/ 0 w 5254307"/>
              <a:gd name="connsiteY3" fmla="*/ 2814246 h 2814246"/>
              <a:gd name="connsiteX4" fmla="*/ 1567623 w 5254307"/>
              <a:gd name="connsiteY4" fmla="*/ 0 h 2814246"/>
              <a:gd name="connsiteX0" fmla="*/ 0 w 5259881"/>
              <a:gd name="connsiteY0" fmla="*/ 0 h 2814246"/>
              <a:gd name="connsiteX1" fmla="*/ 5259881 w 5259881"/>
              <a:gd name="connsiteY1" fmla="*/ 0 h 2814246"/>
              <a:gd name="connsiteX2" fmla="*/ 3742808 w 5259881"/>
              <a:gd name="connsiteY2" fmla="*/ 2814246 h 2814246"/>
              <a:gd name="connsiteX3" fmla="*/ 5574 w 5259881"/>
              <a:gd name="connsiteY3" fmla="*/ 2814246 h 2814246"/>
              <a:gd name="connsiteX4" fmla="*/ 0 w 5259881"/>
              <a:gd name="connsiteY4" fmla="*/ 0 h 2814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59881" h="2814246">
                <a:moveTo>
                  <a:pt x="0" y="0"/>
                </a:moveTo>
                <a:lnTo>
                  <a:pt x="5259881" y="0"/>
                </a:lnTo>
                <a:lnTo>
                  <a:pt x="3742808" y="2814246"/>
                </a:lnTo>
                <a:lnTo>
                  <a:pt x="5574" y="281424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2ECF2209-E021-F81E-6587-10467432D1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93353" y="10266217"/>
            <a:ext cx="8964230" cy="3449782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5225800"/>
              <a:gd name="connsiteY0" fmla="*/ 0 h 4138612"/>
              <a:gd name="connsiteX1" fmla="*/ 3645603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5225800"/>
              <a:gd name="connsiteY0" fmla="*/ 0 h 4138612"/>
              <a:gd name="connsiteX1" fmla="*/ 2799069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5225800"/>
              <a:gd name="connsiteY0" fmla="*/ 0 h 4138612"/>
              <a:gd name="connsiteX1" fmla="*/ 3118871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3118871"/>
              <a:gd name="connsiteY0" fmla="*/ 0 h 4138612"/>
              <a:gd name="connsiteX1" fmla="*/ 3118871 w 3118871"/>
              <a:gd name="connsiteY1" fmla="*/ 0 h 4138612"/>
              <a:gd name="connsiteX2" fmla="*/ 2930751 w 3118871"/>
              <a:gd name="connsiteY2" fmla="*/ 4138612 h 4138612"/>
              <a:gd name="connsiteX3" fmla="*/ 0 w 3118871"/>
              <a:gd name="connsiteY3" fmla="*/ 4138612 h 4138612"/>
              <a:gd name="connsiteX4" fmla="*/ 2143862 w 3118871"/>
              <a:gd name="connsiteY4" fmla="*/ 0 h 4138612"/>
              <a:gd name="connsiteX0" fmla="*/ 2143862 w 3118871"/>
              <a:gd name="connsiteY0" fmla="*/ 0 h 4138612"/>
              <a:gd name="connsiteX1" fmla="*/ 3118871 w 3118871"/>
              <a:gd name="connsiteY1" fmla="*/ 0 h 4138612"/>
              <a:gd name="connsiteX2" fmla="*/ 3112599 w 3118871"/>
              <a:gd name="connsiteY2" fmla="*/ 4138612 h 4138612"/>
              <a:gd name="connsiteX3" fmla="*/ 0 w 3118871"/>
              <a:gd name="connsiteY3" fmla="*/ 4138612 h 4138612"/>
              <a:gd name="connsiteX4" fmla="*/ 2143862 w 3118871"/>
              <a:gd name="connsiteY4" fmla="*/ 0 h 4138612"/>
              <a:gd name="connsiteX0" fmla="*/ 2143862 w 3118871"/>
              <a:gd name="connsiteY0" fmla="*/ 0 h 4138612"/>
              <a:gd name="connsiteX1" fmla="*/ 3118871 w 3118871"/>
              <a:gd name="connsiteY1" fmla="*/ 0 h 4138612"/>
              <a:gd name="connsiteX2" fmla="*/ 3024810 w 3118871"/>
              <a:gd name="connsiteY2" fmla="*/ 4138612 h 4138612"/>
              <a:gd name="connsiteX3" fmla="*/ 0 w 3118871"/>
              <a:gd name="connsiteY3" fmla="*/ 4138612 h 4138612"/>
              <a:gd name="connsiteX4" fmla="*/ 2143862 w 3118871"/>
              <a:gd name="connsiteY4" fmla="*/ 0 h 4138612"/>
              <a:gd name="connsiteX0" fmla="*/ 2143862 w 3125418"/>
              <a:gd name="connsiteY0" fmla="*/ 0 h 4138612"/>
              <a:gd name="connsiteX1" fmla="*/ 3118871 w 3125418"/>
              <a:gd name="connsiteY1" fmla="*/ 0 h 4138612"/>
              <a:gd name="connsiteX2" fmla="*/ 3125140 w 3125418"/>
              <a:gd name="connsiteY2" fmla="*/ 4138612 h 4138612"/>
              <a:gd name="connsiteX3" fmla="*/ 0 w 3125418"/>
              <a:gd name="connsiteY3" fmla="*/ 4138612 h 4138612"/>
              <a:gd name="connsiteX4" fmla="*/ 2143862 w 3125418"/>
              <a:gd name="connsiteY4" fmla="*/ 0 h 4138612"/>
              <a:gd name="connsiteX0" fmla="*/ 2143862 w 3125157"/>
              <a:gd name="connsiteY0" fmla="*/ 0 h 4138612"/>
              <a:gd name="connsiteX1" fmla="*/ 2943293 w 3125157"/>
              <a:gd name="connsiteY1" fmla="*/ 0 h 4138612"/>
              <a:gd name="connsiteX2" fmla="*/ 3125140 w 3125157"/>
              <a:gd name="connsiteY2" fmla="*/ 4138612 h 4138612"/>
              <a:gd name="connsiteX3" fmla="*/ 0 w 3125157"/>
              <a:gd name="connsiteY3" fmla="*/ 4138612 h 4138612"/>
              <a:gd name="connsiteX4" fmla="*/ 2143862 w 3125157"/>
              <a:gd name="connsiteY4" fmla="*/ 0 h 4138612"/>
              <a:gd name="connsiteX0" fmla="*/ 2143862 w 3125743"/>
              <a:gd name="connsiteY0" fmla="*/ 0 h 4138612"/>
              <a:gd name="connsiteX1" fmla="*/ 3125141 w 3125743"/>
              <a:gd name="connsiteY1" fmla="*/ 0 h 4138612"/>
              <a:gd name="connsiteX2" fmla="*/ 3125140 w 3125743"/>
              <a:gd name="connsiteY2" fmla="*/ 4138612 h 4138612"/>
              <a:gd name="connsiteX3" fmla="*/ 0 w 3125743"/>
              <a:gd name="connsiteY3" fmla="*/ 4138612 h 4138612"/>
              <a:gd name="connsiteX4" fmla="*/ 2143862 w 3125743"/>
              <a:gd name="connsiteY4" fmla="*/ 0 h 4138612"/>
              <a:gd name="connsiteX0" fmla="*/ 2143862 w 10729215"/>
              <a:gd name="connsiteY0" fmla="*/ 0 h 4138612"/>
              <a:gd name="connsiteX1" fmla="*/ 3125141 w 10729215"/>
              <a:gd name="connsiteY1" fmla="*/ 0 h 4138612"/>
              <a:gd name="connsiteX2" fmla="*/ 10729215 w 10729215"/>
              <a:gd name="connsiteY2" fmla="*/ 4138612 h 4138612"/>
              <a:gd name="connsiteX3" fmla="*/ 0 w 10729215"/>
              <a:gd name="connsiteY3" fmla="*/ 4138612 h 4138612"/>
              <a:gd name="connsiteX4" fmla="*/ 2143862 w 10729215"/>
              <a:gd name="connsiteY4" fmla="*/ 0 h 4138612"/>
              <a:gd name="connsiteX0" fmla="*/ 2143862 w 10754148"/>
              <a:gd name="connsiteY0" fmla="*/ 0 h 4138612"/>
              <a:gd name="connsiteX1" fmla="*/ 10754148 w 10754148"/>
              <a:gd name="connsiteY1" fmla="*/ 24930 h 4138612"/>
              <a:gd name="connsiteX2" fmla="*/ 10729215 w 10754148"/>
              <a:gd name="connsiteY2" fmla="*/ 4138612 h 4138612"/>
              <a:gd name="connsiteX3" fmla="*/ 0 w 10754148"/>
              <a:gd name="connsiteY3" fmla="*/ 4138612 h 4138612"/>
              <a:gd name="connsiteX4" fmla="*/ 2143862 w 10754148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4148" h="4138612">
                <a:moveTo>
                  <a:pt x="2143862" y="0"/>
                </a:moveTo>
                <a:lnTo>
                  <a:pt x="10754148" y="24930"/>
                </a:lnTo>
                <a:cubicBezTo>
                  <a:pt x="10752057" y="1404467"/>
                  <a:pt x="10731306" y="2759075"/>
                  <a:pt x="10729215" y="4138612"/>
                </a:cubicBez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solidFill>
            <a:srgbClr val="FFFFFF"/>
          </a:solidFill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marL="0" indent="0" algn="ctr">
              <a:buNone/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54FFD3-9872-93E3-B916-7D76667C1E75}"/>
              </a:ext>
            </a:extLst>
          </p:cNvPr>
          <p:cNvSpPr txBox="1"/>
          <p:nvPr userDrawn="1"/>
        </p:nvSpPr>
        <p:spPr>
          <a:xfrm>
            <a:off x="867064" y="12406312"/>
            <a:ext cx="251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20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24_741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C5B23F80-06E9-1F7A-4ADF-A8A5E02D685A}"/>
              </a:ext>
            </a:extLst>
          </p:cNvPr>
          <p:cNvSpPr/>
          <p:nvPr userDrawn="1"/>
        </p:nvSpPr>
        <p:spPr>
          <a:xfrm>
            <a:off x="3397631" y="10266219"/>
            <a:ext cx="3207082" cy="3449782"/>
          </a:xfrm>
          <a:prstGeom prst="parallelogram">
            <a:avLst>
              <a:gd name="adj" fmla="val 5561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AFDDE237-E298-894B-2754-67D4C963682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7065" y="2071559"/>
            <a:ext cx="10328562" cy="4823662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ts val="8600"/>
              </a:lnSpc>
              <a:buNone/>
              <a:defRPr sz="8600" b="1" i="0">
                <a:solidFill>
                  <a:schemeClr val="tx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RE/MAX NEW OFFICE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02A819-D795-B727-6B38-097045A7DECB}"/>
              </a:ext>
            </a:extLst>
          </p:cNvPr>
          <p:cNvSpPr txBox="1"/>
          <p:nvPr userDrawn="1"/>
        </p:nvSpPr>
        <p:spPr>
          <a:xfrm>
            <a:off x="867064" y="1288473"/>
            <a:ext cx="8837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5400" b="1" i="0" dirty="0">
                <a:solidFill>
                  <a:schemeClr val="tx1"/>
                </a:solidFill>
                <a:latin typeface="Montserrat" panose="02000505000000020004" pitchFamily="2" charset="77"/>
              </a:rPr>
              <a:t>NOW OPEN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D4873CD4-A1A3-5105-AF32-3CCBDF74EBD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67064" y="7586753"/>
            <a:ext cx="8395853" cy="2179524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ts val="3000"/>
              </a:lnSpc>
              <a:buNone/>
              <a:defRPr sz="3000" b="0" i="0">
                <a:solidFill>
                  <a:schemeClr val="bg1"/>
                </a:solidFill>
                <a:latin typeface="Montserrat Medium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1234 Somewhere Road</a:t>
            </a:r>
            <a:br>
              <a:rPr lang="en-US" dirty="0"/>
            </a:br>
            <a:r>
              <a:rPr lang="en-US" dirty="0"/>
              <a:t>Anywhere, US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4B9A517-9F3F-2BD5-D949-612384F105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46280" y="10540250"/>
            <a:ext cx="3044666" cy="147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582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">
            <a:extLst>
              <a:ext uri="{FF2B5EF4-FFF2-40B4-BE49-F238E27FC236}">
                <a16:creationId xmlns:a16="http://schemas.microsoft.com/office/drawing/2014/main" id="{7847445D-9613-CAC2-FFAE-0F2BB345766F}"/>
              </a:ext>
            </a:extLst>
          </p:cNvPr>
          <p:cNvSpPr/>
          <p:nvPr userDrawn="1"/>
        </p:nvSpPr>
        <p:spPr>
          <a:xfrm>
            <a:off x="-41564" y="0"/>
            <a:ext cx="13757564" cy="7360846"/>
          </a:xfrm>
          <a:custGeom>
            <a:avLst/>
            <a:gdLst>
              <a:gd name="connsiteX0" fmla="*/ 0 w 5527964"/>
              <a:gd name="connsiteY0" fmla="*/ 0 h 2814246"/>
              <a:gd name="connsiteX1" fmla="*/ 5527964 w 5527964"/>
              <a:gd name="connsiteY1" fmla="*/ 0 h 2814246"/>
              <a:gd name="connsiteX2" fmla="*/ 5527964 w 5527964"/>
              <a:gd name="connsiteY2" fmla="*/ 2814246 h 2814246"/>
              <a:gd name="connsiteX3" fmla="*/ 0 w 5527964"/>
              <a:gd name="connsiteY3" fmla="*/ 2814246 h 2814246"/>
              <a:gd name="connsiteX4" fmla="*/ 0 w 5527964"/>
              <a:gd name="connsiteY4" fmla="*/ 0 h 2814246"/>
              <a:gd name="connsiteX0" fmla="*/ 0 w 9310255"/>
              <a:gd name="connsiteY0" fmla="*/ 0 h 2814246"/>
              <a:gd name="connsiteX1" fmla="*/ 9310255 w 9310255"/>
              <a:gd name="connsiteY1" fmla="*/ 0 h 2814246"/>
              <a:gd name="connsiteX2" fmla="*/ 5527964 w 9310255"/>
              <a:gd name="connsiteY2" fmla="*/ 2814246 h 2814246"/>
              <a:gd name="connsiteX3" fmla="*/ 0 w 9310255"/>
              <a:gd name="connsiteY3" fmla="*/ 2814246 h 2814246"/>
              <a:gd name="connsiteX4" fmla="*/ 0 w 9310255"/>
              <a:gd name="connsiteY4" fmla="*/ 0 h 2814246"/>
              <a:gd name="connsiteX0" fmla="*/ 0 w 9310255"/>
              <a:gd name="connsiteY0" fmla="*/ 0 h 2814246"/>
              <a:gd name="connsiteX1" fmla="*/ 9310255 w 9310255"/>
              <a:gd name="connsiteY1" fmla="*/ 0 h 2814246"/>
              <a:gd name="connsiteX2" fmla="*/ 7793182 w 9310255"/>
              <a:gd name="connsiteY2" fmla="*/ 2814246 h 2814246"/>
              <a:gd name="connsiteX3" fmla="*/ 0 w 9310255"/>
              <a:gd name="connsiteY3" fmla="*/ 2814246 h 2814246"/>
              <a:gd name="connsiteX4" fmla="*/ 0 w 9310255"/>
              <a:gd name="connsiteY4" fmla="*/ 0 h 2814246"/>
              <a:gd name="connsiteX0" fmla="*/ 5623571 w 9310255"/>
              <a:gd name="connsiteY0" fmla="*/ 0 h 2814246"/>
              <a:gd name="connsiteX1" fmla="*/ 9310255 w 9310255"/>
              <a:gd name="connsiteY1" fmla="*/ 0 h 2814246"/>
              <a:gd name="connsiteX2" fmla="*/ 7793182 w 9310255"/>
              <a:gd name="connsiteY2" fmla="*/ 2814246 h 2814246"/>
              <a:gd name="connsiteX3" fmla="*/ 0 w 9310255"/>
              <a:gd name="connsiteY3" fmla="*/ 2814246 h 2814246"/>
              <a:gd name="connsiteX4" fmla="*/ 5623571 w 9310255"/>
              <a:gd name="connsiteY4" fmla="*/ 0 h 2814246"/>
              <a:gd name="connsiteX0" fmla="*/ 0 w 3686684"/>
              <a:gd name="connsiteY0" fmla="*/ 0 h 2814246"/>
              <a:gd name="connsiteX1" fmla="*/ 3686684 w 3686684"/>
              <a:gd name="connsiteY1" fmla="*/ 0 h 2814246"/>
              <a:gd name="connsiteX2" fmla="*/ 2169611 w 3686684"/>
              <a:gd name="connsiteY2" fmla="*/ 2814246 h 2814246"/>
              <a:gd name="connsiteX3" fmla="*/ 355173 w 3686684"/>
              <a:gd name="connsiteY3" fmla="*/ 2814246 h 2814246"/>
              <a:gd name="connsiteX4" fmla="*/ 0 w 3686684"/>
              <a:gd name="connsiteY4" fmla="*/ 0 h 2814246"/>
              <a:gd name="connsiteX0" fmla="*/ 1567623 w 5254307"/>
              <a:gd name="connsiteY0" fmla="*/ 0 h 2814246"/>
              <a:gd name="connsiteX1" fmla="*/ 5254307 w 5254307"/>
              <a:gd name="connsiteY1" fmla="*/ 0 h 2814246"/>
              <a:gd name="connsiteX2" fmla="*/ 3737234 w 5254307"/>
              <a:gd name="connsiteY2" fmla="*/ 2814246 h 2814246"/>
              <a:gd name="connsiteX3" fmla="*/ 0 w 5254307"/>
              <a:gd name="connsiteY3" fmla="*/ 2814246 h 2814246"/>
              <a:gd name="connsiteX4" fmla="*/ 1567623 w 5254307"/>
              <a:gd name="connsiteY4" fmla="*/ 0 h 2814246"/>
              <a:gd name="connsiteX0" fmla="*/ 0 w 5259881"/>
              <a:gd name="connsiteY0" fmla="*/ 0 h 2814246"/>
              <a:gd name="connsiteX1" fmla="*/ 5259881 w 5259881"/>
              <a:gd name="connsiteY1" fmla="*/ 0 h 2814246"/>
              <a:gd name="connsiteX2" fmla="*/ 3742808 w 5259881"/>
              <a:gd name="connsiteY2" fmla="*/ 2814246 h 2814246"/>
              <a:gd name="connsiteX3" fmla="*/ 5574 w 5259881"/>
              <a:gd name="connsiteY3" fmla="*/ 2814246 h 2814246"/>
              <a:gd name="connsiteX4" fmla="*/ 0 w 5259881"/>
              <a:gd name="connsiteY4" fmla="*/ 0 h 2814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59881" h="2814246">
                <a:moveTo>
                  <a:pt x="0" y="0"/>
                </a:moveTo>
                <a:lnTo>
                  <a:pt x="5259881" y="0"/>
                </a:lnTo>
                <a:lnTo>
                  <a:pt x="3742808" y="2814246"/>
                </a:lnTo>
                <a:lnTo>
                  <a:pt x="5574" y="281424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2ECF2209-E021-F81E-6587-10467432D1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93353" y="10266217"/>
            <a:ext cx="8964230" cy="3449782"/>
          </a:xfrm>
          <a:custGeom>
            <a:avLst/>
            <a:gdLst>
              <a:gd name="connsiteX0" fmla="*/ 0 w 6215062"/>
              <a:gd name="connsiteY0" fmla="*/ 0 h 4138612"/>
              <a:gd name="connsiteX1" fmla="*/ 6215062 w 6215062"/>
              <a:gd name="connsiteY1" fmla="*/ 0 h 4138612"/>
              <a:gd name="connsiteX2" fmla="*/ 6215062 w 6215062"/>
              <a:gd name="connsiteY2" fmla="*/ 4138612 h 4138612"/>
              <a:gd name="connsiteX3" fmla="*/ 0 w 6215062"/>
              <a:gd name="connsiteY3" fmla="*/ 4138612 h 4138612"/>
              <a:gd name="connsiteX4" fmla="*/ 0 w 6215062"/>
              <a:gd name="connsiteY4" fmla="*/ 0 h 4138612"/>
              <a:gd name="connsiteX0" fmla="*/ 210065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0065 w 6425127"/>
              <a:gd name="connsiteY4" fmla="*/ 0 h 4138612"/>
              <a:gd name="connsiteX0" fmla="*/ 2150076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2150076 w 6425127"/>
              <a:gd name="connsiteY4" fmla="*/ 0 h 4138612"/>
              <a:gd name="connsiteX0" fmla="*/ 3343189 w 6425127"/>
              <a:gd name="connsiteY0" fmla="*/ 0 h 4138612"/>
              <a:gd name="connsiteX1" fmla="*/ 6425127 w 6425127"/>
              <a:gd name="connsiteY1" fmla="*/ 0 h 4138612"/>
              <a:gd name="connsiteX2" fmla="*/ 6425127 w 6425127"/>
              <a:gd name="connsiteY2" fmla="*/ 4138612 h 4138612"/>
              <a:gd name="connsiteX3" fmla="*/ 0 w 6425127"/>
              <a:gd name="connsiteY3" fmla="*/ 4138612 h 4138612"/>
              <a:gd name="connsiteX4" fmla="*/ 3343189 w 6425127"/>
              <a:gd name="connsiteY4" fmla="*/ 0 h 4138612"/>
              <a:gd name="connsiteX0" fmla="*/ 2143862 w 5225800"/>
              <a:gd name="connsiteY0" fmla="*/ 0 h 4138612"/>
              <a:gd name="connsiteX1" fmla="*/ 5225800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5225800"/>
              <a:gd name="connsiteY0" fmla="*/ 0 h 4138612"/>
              <a:gd name="connsiteX1" fmla="*/ 3645603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5225800"/>
              <a:gd name="connsiteY0" fmla="*/ 0 h 4138612"/>
              <a:gd name="connsiteX1" fmla="*/ 2799069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5225800"/>
              <a:gd name="connsiteY0" fmla="*/ 0 h 4138612"/>
              <a:gd name="connsiteX1" fmla="*/ 3118871 w 5225800"/>
              <a:gd name="connsiteY1" fmla="*/ 0 h 4138612"/>
              <a:gd name="connsiteX2" fmla="*/ 5225800 w 5225800"/>
              <a:gd name="connsiteY2" fmla="*/ 4138612 h 4138612"/>
              <a:gd name="connsiteX3" fmla="*/ 0 w 5225800"/>
              <a:gd name="connsiteY3" fmla="*/ 4138612 h 4138612"/>
              <a:gd name="connsiteX4" fmla="*/ 2143862 w 5225800"/>
              <a:gd name="connsiteY4" fmla="*/ 0 h 4138612"/>
              <a:gd name="connsiteX0" fmla="*/ 2143862 w 3118871"/>
              <a:gd name="connsiteY0" fmla="*/ 0 h 4138612"/>
              <a:gd name="connsiteX1" fmla="*/ 3118871 w 3118871"/>
              <a:gd name="connsiteY1" fmla="*/ 0 h 4138612"/>
              <a:gd name="connsiteX2" fmla="*/ 2930751 w 3118871"/>
              <a:gd name="connsiteY2" fmla="*/ 4138612 h 4138612"/>
              <a:gd name="connsiteX3" fmla="*/ 0 w 3118871"/>
              <a:gd name="connsiteY3" fmla="*/ 4138612 h 4138612"/>
              <a:gd name="connsiteX4" fmla="*/ 2143862 w 3118871"/>
              <a:gd name="connsiteY4" fmla="*/ 0 h 4138612"/>
              <a:gd name="connsiteX0" fmla="*/ 2143862 w 3118871"/>
              <a:gd name="connsiteY0" fmla="*/ 0 h 4138612"/>
              <a:gd name="connsiteX1" fmla="*/ 3118871 w 3118871"/>
              <a:gd name="connsiteY1" fmla="*/ 0 h 4138612"/>
              <a:gd name="connsiteX2" fmla="*/ 3112599 w 3118871"/>
              <a:gd name="connsiteY2" fmla="*/ 4138612 h 4138612"/>
              <a:gd name="connsiteX3" fmla="*/ 0 w 3118871"/>
              <a:gd name="connsiteY3" fmla="*/ 4138612 h 4138612"/>
              <a:gd name="connsiteX4" fmla="*/ 2143862 w 3118871"/>
              <a:gd name="connsiteY4" fmla="*/ 0 h 4138612"/>
              <a:gd name="connsiteX0" fmla="*/ 2143862 w 3118871"/>
              <a:gd name="connsiteY0" fmla="*/ 0 h 4138612"/>
              <a:gd name="connsiteX1" fmla="*/ 3118871 w 3118871"/>
              <a:gd name="connsiteY1" fmla="*/ 0 h 4138612"/>
              <a:gd name="connsiteX2" fmla="*/ 3024810 w 3118871"/>
              <a:gd name="connsiteY2" fmla="*/ 4138612 h 4138612"/>
              <a:gd name="connsiteX3" fmla="*/ 0 w 3118871"/>
              <a:gd name="connsiteY3" fmla="*/ 4138612 h 4138612"/>
              <a:gd name="connsiteX4" fmla="*/ 2143862 w 3118871"/>
              <a:gd name="connsiteY4" fmla="*/ 0 h 4138612"/>
              <a:gd name="connsiteX0" fmla="*/ 2143862 w 3125418"/>
              <a:gd name="connsiteY0" fmla="*/ 0 h 4138612"/>
              <a:gd name="connsiteX1" fmla="*/ 3118871 w 3125418"/>
              <a:gd name="connsiteY1" fmla="*/ 0 h 4138612"/>
              <a:gd name="connsiteX2" fmla="*/ 3125140 w 3125418"/>
              <a:gd name="connsiteY2" fmla="*/ 4138612 h 4138612"/>
              <a:gd name="connsiteX3" fmla="*/ 0 w 3125418"/>
              <a:gd name="connsiteY3" fmla="*/ 4138612 h 4138612"/>
              <a:gd name="connsiteX4" fmla="*/ 2143862 w 3125418"/>
              <a:gd name="connsiteY4" fmla="*/ 0 h 4138612"/>
              <a:gd name="connsiteX0" fmla="*/ 2143862 w 3125157"/>
              <a:gd name="connsiteY0" fmla="*/ 0 h 4138612"/>
              <a:gd name="connsiteX1" fmla="*/ 2943293 w 3125157"/>
              <a:gd name="connsiteY1" fmla="*/ 0 h 4138612"/>
              <a:gd name="connsiteX2" fmla="*/ 3125140 w 3125157"/>
              <a:gd name="connsiteY2" fmla="*/ 4138612 h 4138612"/>
              <a:gd name="connsiteX3" fmla="*/ 0 w 3125157"/>
              <a:gd name="connsiteY3" fmla="*/ 4138612 h 4138612"/>
              <a:gd name="connsiteX4" fmla="*/ 2143862 w 3125157"/>
              <a:gd name="connsiteY4" fmla="*/ 0 h 4138612"/>
              <a:gd name="connsiteX0" fmla="*/ 2143862 w 3125743"/>
              <a:gd name="connsiteY0" fmla="*/ 0 h 4138612"/>
              <a:gd name="connsiteX1" fmla="*/ 3125141 w 3125743"/>
              <a:gd name="connsiteY1" fmla="*/ 0 h 4138612"/>
              <a:gd name="connsiteX2" fmla="*/ 3125140 w 3125743"/>
              <a:gd name="connsiteY2" fmla="*/ 4138612 h 4138612"/>
              <a:gd name="connsiteX3" fmla="*/ 0 w 3125743"/>
              <a:gd name="connsiteY3" fmla="*/ 4138612 h 4138612"/>
              <a:gd name="connsiteX4" fmla="*/ 2143862 w 3125743"/>
              <a:gd name="connsiteY4" fmla="*/ 0 h 4138612"/>
              <a:gd name="connsiteX0" fmla="*/ 2143862 w 10729215"/>
              <a:gd name="connsiteY0" fmla="*/ 0 h 4138612"/>
              <a:gd name="connsiteX1" fmla="*/ 3125141 w 10729215"/>
              <a:gd name="connsiteY1" fmla="*/ 0 h 4138612"/>
              <a:gd name="connsiteX2" fmla="*/ 10729215 w 10729215"/>
              <a:gd name="connsiteY2" fmla="*/ 4138612 h 4138612"/>
              <a:gd name="connsiteX3" fmla="*/ 0 w 10729215"/>
              <a:gd name="connsiteY3" fmla="*/ 4138612 h 4138612"/>
              <a:gd name="connsiteX4" fmla="*/ 2143862 w 10729215"/>
              <a:gd name="connsiteY4" fmla="*/ 0 h 4138612"/>
              <a:gd name="connsiteX0" fmla="*/ 2143862 w 10754148"/>
              <a:gd name="connsiteY0" fmla="*/ 0 h 4138612"/>
              <a:gd name="connsiteX1" fmla="*/ 10754148 w 10754148"/>
              <a:gd name="connsiteY1" fmla="*/ 24930 h 4138612"/>
              <a:gd name="connsiteX2" fmla="*/ 10729215 w 10754148"/>
              <a:gd name="connsiteY2" fmla="*/ 4138612 h 4138612"/>
              <a:gd name="connsiteX3" fmla="*/ 0 w 10754148"/>
              <a:gd name="connsiteY3" fmla="*/ 4138612 h 4138612"/>
              <a:gd name="connsiteX4" fmla="*/ 2143862 w 10754148"/>
              <a:gd name="connsiteY4" fmla="*/ 0 h 413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54148" h="4138612">
                <a:moveTo>
                  <a:pt x="2143862" y="0"/>
                </a:moveTo>
                <a:lnTo>
                  <a:pt x="10754148" y="24930"/>
                </a:lnTo>
                <a:cubicBezTo>
                  <a:pt x="10752057" y="1404467"/>
                  <a:pt x="10731306" y="2759075"/>
                  <a:pt x="10729215" y="4138612"/>
                </a:cubicBezTo>
                <a:lnTo>
                  <a:pt x="0" y="4138612"/>
                </a:lnTo>
                <a:lnTo>
                  <a:pt x="2143862" y="0"/>
                </a:lnTo>
                <a:close/>
              </a:path>
            </a:pathLst>
          </a:custGeom>
          <a:solidFill>
            <a:srgbClr val="FFFFFF"/>
          </a:solidFill>
          <a:effectLst>
            <a:innerShdw blurRad="457200" dist="342900" dir="10800000">
              <a:prstClr val="black">
                <a:alpha val="24000"/>
              </a:prstClr>
            </a:innerShdw>
          </a:effectLst>
        </p:spPr>
        <p:txBody>
          <a:bodyPr anchor="ctr"/>
          <a:lstStyle>
            <a:lvl1pPr marL="0" indent="0" algn="ctr">
              <a:buNone/>
              <a:defRPr sz="36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CD9174-5B65-7872-EAB4-AF05D04B59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6280" y="10540251"/>
            <a:ext cx="3044670" cy="1474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54FFD3-9872-93E3-B916-7D76667C1E75}"/>
              </a:ext>
            </a:extLst>
          </p:cNvPr>
          <p:cNvSpPr txBox="1"/>
          <p:nvPr userDrawn="1"/>
        </p:nvSpPr>
        <p:spPr>
          <a:xfrm>
            <a:off x="867064" y="12406312"/>
            <a:ext cx="2516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1200" b="0" i="0" dirty="0">
                <a:solidFill>
                  <a:schemeClr val="accent2"/>
                </a:solidFill>
                <a:latin typeface="Montserrat Medium" panose="02000505000000020004" pitchFamily="2" charset="77"/>
              </a:rPr>
              <a:t>©2024 RE/MAX, LLC. Each Office Independently Owned and Operated. 24_741</a:t>
            </a:r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C5B23F80-06E9-1F7A-4ADF-A8A5E02D685A}"/>
              </a:ext>
            </a:extLst>
          </p:cNvPr>
          <p:cNvSpPr/>
          <p:nvPr userDrawn="1"/>
        </p:nvSpPr>
        <p:spPr>
          <a:xfrm>
            <a:off x="3397631" y="10266219"/>
            <a:ext cx="3207082" cy="3449782"/>
          </a:xfrm>
          <a:prstGeom prst="parallelogram">
            <a:avLst>
              <a:gd name="adj" fmla="val 55616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AFDDE237-E298-894B-2754-67D4C963682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7065" y="2071559"/>
            <a:ext cx="10328562" cy="4823662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ts val="8600"/>
              </a:lnSpc>
              <a:buNone/>
              <a:defRPr sz="8600" b="1" i="0">
                <a:solidFill>
                  <a:schemeClr val="bg1"/>
                </a:solidFill>
                <a:latin typeface="Montserrat ExtraBold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RE/MAX NEW OFFICE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02A819-D795-B727-6B38-097045A7DECB}"/>
              </a:ext>
            </a:extLst>
          </p:cNvPr>
          <p:cNvSpPr txBox="1"/>
          <p:nvPr userDrawn="1"/>
        </p:nvSpPr>
        <p:spPr>
          <a:xfrm>
            <a:off x="867064" y="1288473"/>
            <a:ext cx="8837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5400" b="1" i="0" dirty="0">
                <a:solidFill>
                  <a:schemeClr val="bg1"/>
                </a:solidFill>
                <a:latin typeface="Montserrat" panose="02000505000000020004" pitchFamily="2" charset="77"/>
              </a:rPr>
              <a:t>NOW OPEN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D4873CD4-A1A3-5105-AF32-3CCBDF74EBD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67064" y="7586753"/>
            <a:ext cx="8395853" cy="2179524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ts val="3000"/>
              </a:lnSpc>
              <a:buNone/>
              <a:defRPr sz="3000" b="0" i="0">
                <a:solidFill>
                  <a:schemeClr val="tx1"/>
                </a:solidFill>
                <a:latin typeface="Montserrat Medium" panose="02000505000000020004" pitchFamily="2" charset="77"/>
              </a:defRPr>
            </a:lvl1pPr>
            <a:lvl2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2pPr>
            <a:lvl3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3pPr>
            <a:lvl4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4pPr>
            <a:lvl5pPr>
              <a:defRPr b="1" i="0">
                <a:solidFill>
                  <a:schemeClr val="tx1"/>
                </a:solidFill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1234 Somewhere Road</a:t>
            </a:r>
            <a:br>
              <a:rPr lang="en-US" dirty="0"/>
            </a:br>
            <a:r>
              <a:rPr lang="en-US" dirty="0"/>
              <a:t>Anywhere, US</a:t>
            </a:r>
          </a:p>
        </p:txBody>
      </p:sp>
    </p:spTree>
    <p:extLst>
      <p:ext uri="{BB962C8B-B14F-4D97-AF65-F5344CB8AC3E}">
        <p14:creationId xmlns:p14="http://schemas.microsoft.com/office/powerpoint/2010/main" val="325412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508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0" r:id="rId2"/>
    <p:sldLayoutId id="2147483672" r:id="rId3"/>
    <p:sldLayoutId id="2147483671" r:id="rId4"/>
    <p:sldLayoutId id="2147483673" r:id="rId5"/>
    <p:sldLayoutId id="214748367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E58C381-E7D8-4224-7531-EF6E1F8237B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0DE3085-98CC-B783-9B14-0B3EA30AAC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3D7E817-F085-11E0-E0FC-3100BC0809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73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9D25527-3570-F496-60B5-FD6678CFCE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9CD5A3-9B14-01FE-1D0F-37D1B38B82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3935AF-B10D-F596-F745-9C6AC4359E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0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A65B45-08EF-4237-730D-D519D7CB81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F8ADF-DFFB-835D-1F82-FC1A1F4D22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40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589B7FD-4F53-6C06-9BBD-F80992B0CB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F8D3A-9DDE-547C-C839-9407AFE351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6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AF736B10-BFBF-C7E5-24EA-D83613066A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A0BC1E-A8C2-EF3F-27BB-E3129D157DC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8FF34E-D07F-0FC3-C38C-C97EECB278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4ECA5AB-A7F3-5D61-F22D-2BBB83C1E2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A0920-0107-3479-1515-A347AE62E1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5F441-FDC8-ADED-C4AA-4398D950CF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10340"/>
      </p:ext>
    </p:extLst>
  </p:cSld>
  <p:clrMapOvr>
    <a:masterClrMapping/>
  </p:clrMapOvr>
</p:sld>
</file>

<file path=ppt/theme/theme1.xml><?xml version="1.0" encoding="utf-8"?>
<a:theme xmlns:a="http://schemas.openxmlformats.org/drawingml/2006/main" name="Commercial Office Conversions">
  <a:themeElements>
    <a:clrScheme name="RMX Commercial">
      <a:dk1>
        <a:srgbClr val="0C2648"/>
      </a:dk1>
      <a:lt1>
        <a:srgbClr val="FFFFFF"/>
      </a:lt1>
      <a:dk2>
        <a:srgbClr val="0C2648"/>
      </a:dk2>
      <a:lt2>
        <a:srgbClr val="FFFFFF"/>
      </a:lt2>
      <a:accent1>
        <a:srgbClr val="424042"/>
      </a:accent1>
      <a:accent2>
        <a:srgbClr val="7D868B"/>
      </a:accent2>
      <a:accent3>
        <a:srgbClr val="C6CACC"/>
      </a:accent3>
      <a:accent4>
        <a:srgbClr val="EDEFEE"/>
      </a:accent4>
      <a:accent5>
        <a:srgbClr val="DD1E2F"/>
      </a:accent5>
      <a:accent6>
        <a:srgbClr val="232223"/>
      </a:accent6>
      <a:hlink>
        <a:srgbClr val="425C79"/>
      </a:hlink>
      <a:folHlink>
        <a:srgbClr val="485C7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1319</TotalTime>
  <Words>0</Words>
  <Application>Microsoft Macintosh PowerPoint</Application>
  <PresentationFormat>Custom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Montserrat</vt:lpstr>
      <vt:lpstr>Montserrat ExtraBold</vt:lpstr>
      <vt:lpstr>Montserrat Medium</vt:lpstr>
      <vt:lpstr>Commercial Office Conversions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McKernan, Caitlin</dc:creator>
  <cp:lastModifiedBy>Malinowski, Jackie</cp:lastModifiedBy>
  <cp:revision>6</cp:revision>
  <dcterms:created xsi:type="dcterms:W3CDTF">2023-05-17T21:27:18Z</dcterms:created>
  <dcterms:modified xsi:type="dcterms:W3CDTF">2024-11-01T18:39:46Z</dcterms:modified>
</cp:coreProperties>
</file>