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6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4630400" cy="8229600"/>
  <p:notesSz cx="6858000" cy="9144000"/>
  <p:embeddedFontLst>
    <p:embeddedFont>
      <p:font typeface="Montserrat" panose="02000505000000020004" pitchFamily="2" charset="77"/>
      <p:regular r:id="rId14"/>
      <p:bold r:id="rId15"/>
      <p:italic r:id="rId16"/>
      <p:boldItalic r:id="rId17"/>
    </p:embeddedFont>
    <p:embeddedFont>
      <p:font typeface="Montserrat ExtraBold" panose="02000505000000020004" pitchFamily="2" charset="77"/>
      <p:bold r:id="rId18"/>
      <p:italic r:id="rId19"/>
      <p:boldItalic r:id="rId20"/>
    </p:embeddedFont>
    <p:embeddedFont>
      <p:font typeface="Montserrat Light" pitchFamily="2" charset="77"/>
      <p:regular r:id="rId21"/>
      <p:italic r:id="rId22"/>
    </p:embeddedFont>
    <p:embeddedFont>
      <p:font typeface="Montserrat Medium" panose="02000505000000020004" pitchFamily="2" charset="77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608">
          <p15:clr>
            <a:srgbClr val="747775"/>
          </p15:clr>
        </p15:guide>
        <p15:guide id="2" orient="horz" pos="864">
          <p15:clr>
            <a:srgbClr val="747775"/>
          </p15:clr>
        </p15:guide>
        <p15:guide id="3" orient="horz" pos="1053">
          <p15:clr>
            <a:srgbClr val="747775"/>
          </p15:clr>
        </p15:guide>
        <p15:guide id="4" orient="horz" pos="2493">
          <p15:clr>
            <a:srgbClr val="747775"/>
          </p15:clr>
        </p15:guide>
        <p15:guide id="5" orient="horz" pos="4631">
          <p15:clr>
            <a:srgbClr val="747775"/>
          </p15:clr>
        </p15:guide>
        <p15:guide id="6" orient="horz" pos="2569">
          <p15:clr>
            <a:srgbClr val="747775"/>
          </p15:clr>
        </p15:guide>
        <p15:guide id="7">
          <p15:clr>
            <a:srgbClr val="747775"/>
          </p15:clr>
        </p15:guide>
        <p15:guide id="8" orient="horz" pos="3833">
          <p15:clr>
            <a:srgbClr val="747775"/>
          </p15:clr>
        </p15:guide>
        <p15:guide id="9" orient="horz" pos="3413">
          <p15:clr>
            <a:srgbClr val="747775"/>
          </p15:clr>
        </p15:guide>
        <p15:guide id="10" orient="horz" pos="2349">
          <p15:clr>
            <a:srgbClr val="747775"/>
          </p15:clr>
        </p15:guide>
        <p15:guide id="11" orient="horz" pos="1822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549"/>
    <a:srgbClr val="0C2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9"/>
    <p:restoredTop sz="94694"/>
  </p:normalViewPr>
  <p:slideViewPr>
    <p:cSldViewPr snapToGrid="0">
      <p:cViewPr varScale="1">
        <p:scale>
          <a:sx n="97" d="100"/>
          <a:sy n="97" d="100"/>
        </p:scale>
        <p:origin x="1208" y="208"/>
      </p:cViewPr>
      <p:guideLst>
        <p:guide pos="4608"/>
        <p:guide orient="horz" pos="864"/>
        <p:guide orient="horz" pos="1053"/>
        <p:guide orient="horz" pos="2493"/>
        <p:guide orient="horz" pos="4631"/>
        <p:guide orient="horz" pos="2569"/>
        <p:guide/>
        <p:guide orient="horz" pos="3833"/>
        <p:guide orient="horz" pos="3413"/>
        <p:guide orient="horz" pos="2349"/>
        <p:guide orient="horz" pos="18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5A4671-1B58-54C0-F777-4C0742CC56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67C7F2-333F-6540-032C-1C6B5B9986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824BE-7FFD-A040-896D-0708BC97362D}" type="datetimeFigureOut">
              <a:rPr lang="en-US" smtClean="0"/>
              <a:t>11/1/24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50AA4-D9ED-A8FA-DCDA-BEEF804648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DCF6FA-ECF0-B9A6-2C68-48B883A552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5CF3A-DEF8-5549-AD18-E60F12B9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20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A69B1B85-223E-EC17-F6F8-EE84E849DC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8071C74-1114-B679-5044-FF99D0F7530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1014132"/>
            <a:ext cx="7388225" cy="3294625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383D89-CAEF-6C97-8099-B935C1D37A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666" y="5603757"/>
            <a:ext cx="2516256" cy="12186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120AC0-4C28-C7EA-0FF0-34C5232538CD}"/>
              </a:ext>
            </a:extLst>
          </p:cNvPr>
          <p:cNvSpPr txBox="1"/>
          <p:nvPr userDrawn="1"/>
        </p:nvSpPr>
        <p:spPr>
          <a:xfrm>
            <a:off x="1095666" y="7615840"/>
            <a:ext cx="32680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4B29C-3932-8CDB-DC7F-73CD5E6720E6}"/>
              </a:ext>
            </a:extLst>
          </p:cNvPr>
          <p:cNvSpPr txBox="1"/>
          <p:nvPr userDrawn="1"/>
        </p:nvSpPr>
        <p:spPr>
          <a:xfrm>
            <a:off x="1095757" y="6962585"/>
            <a:ext cx="236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remaxcommercial.ca</a:t>
            </a:r>
            <a:endParaRPr lang="en-US" sz="16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016D1FF-2CA2-672A-29F5-1F74C56493BB}"/>
              </a:ext>
            </a:extLst>
          </p:cNvPr>
          <p:cNvSpPr/>
          <p:nvPr userDrawn="1"/>
        </p:nvSpPr>
        <p:spPr>
          <a:xfrm rot="5400000">
            <a:off x="-476256" y="5535463"/>
            <a:ext cx="2048173" cy="1095666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7BC23B4-78DA-8091-BB4E-08240A3931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82426" y="1"/>
            <a:ext cx="12247977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6159426"/>
              <a:gd name="connsiteY0" fmla="*/ 0 h 4138612"/>
              <a:gd name="connsiteX1" fmla="*/ 6159426 w 6159426"/>
              <a:gd name="connsiteY1" fmla="*/ 0 h 4138612"/>
              <a:gd name="connsiteX2" fmla="*/ 5225800 w 6159426"/>
              <a:gd name="connsiteY2" fmla="*/ 4138612 h 4138612"/>
              <a:gd name="connsiteX3" fmla="*/ 0 w 6159426"/>
              <a:gd name="connsiteY3" fmla="*/ 4138612 h 4138612"/>
              <a:gd name="connsiteX4" fmla="*/ 2143862 w 6159426"/>
              <a:gd name="connsiteY4" fmla="*/ 0 h 4138612"/>
              <a:gd name="connsiteX0" fmla="*/ 2143862 w 6159427"/>
              <a:gd name="connsiteY0" fmla="*/ 0 h 4138612"/>
              <a:gd name="connsiteX1" fmla="*/ 6159426 w 6159427"/>
              <a:gd name="connsiteY1" fmla="*/ 0 h 4138612"/>
              <a:gd name="connsiteX2" fmla="*/ 6159427 w 6159427"/>
              <a:gd name="connsiteY2" fmla="*/ 4138612 h 4138612"/>
              <a:gd name="connsiteX3" fmla="*/ 0 w 6159427"/>
              <a:gd name="connsiteY3" fmla="*/ 4138612 h 4138612"/>
              <a:gd name="connsiteX4" fmla="*/ 2143862 w 6159427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9427" h="4138612">
                <a:moveTo>
                  <a:pt x="2143862" y="0"/>
                </a:moveTo>
                <a:lnTo>
                  <a:pt x="6159426" y="0"/>
                </a:lnTo>
                <a:cubicBezTo>
                  <a:pt x="6159426" y="1379537"/>
                  <a:pt x="6159427" y="2759075"/>
                  <a:pt x="6159427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7FB907-996D-FE56-00F0-160D298D5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678256"/>
            <a:ext cx="2516252" cy="12186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EA631D-4114-C124-4972-A6E8DC6AF9DB}"/>
              </a:ext>
            </a:extLst>
          </p:cNvPr>
          <p:cNvSpPr txBox="1"/>
          <p:nvPr userDrawn="1"/>
        </p:nvSpPr>
        <p:spPr>
          <a:xfrm>
            <a:off x="1095757" y="2037084"/>
            <a:ext cx="236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remaxcommercial.ca</a:t>
            </a:r>
            <a:endParaRPr lang="en-US" sz="16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B7468-7746-B262-F29C-2556EE07F3BC}"/>
              </a:ext>
            </a:extLst>
          </p:cNvPr>
          <p:cNvSpPr txBox="1"/>
          <p:nvPr userDrawn="1"/>
        </p:nvSpPr>
        <p:spPr>
          <a:xfrm>
            <a:off x="1095666" y="7033944"/>
            <a:ext cx="152284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2F03ADA-2816-CF26-9193-7077BDE93876}"/>
              </a:ext>
            </a:extLst>
          </p:cNvPr>
          <p:cNvSpPr/>
          <p:nvPr userDrawn="1"/>
        </p:nvSpPr>
        <p:spPr>
          <a:xfrm rot="5400000">
            <a:off x="-476256" y="3041555"/>
            <a:ext cx="2048173" cy="1095666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CCCE0CCB-ED87-8C71-669A-44068284DB4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93031" y="4905637"/>
            <a:ext cx="1177038" cy="1497090"/>
          </a:xfrm>
          <a:prstGeom prst="rect">
            <a:avLst/>
          </a:prstGeom>
        </p:spPr>
        <p:txBody>
          <a:bodyPr anchor="ctr"/>
          <a:lstStyle>
            <a:lvl1pPr algn="ctr">
              <a:defRPr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Headshot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AD76B266-3602-84C7-C0E5-07063EDFE6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5666" y="2915521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708B2756-8824-2F84-B929-7EFCF7A8E5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5666" y="319672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RE/MAX Office Name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5CB31C7-82BF-FF45-7461-B43C2567D5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5666" y="3846142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88AFDF08-3BA5-FFC1-3D26-9F5BB55EDE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666" y="4103510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A0941D3F-9BE9-5663-84B7-3E65A133D7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5666" y="3588774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AA64E067-792F-A591-093B-53B15782456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5666" y="436087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7144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14C03CC3-3BCD-EE82-106E-74F778B70A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E0D68941-B109-B7D5-0B54-FFA29662CA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1014132"/>
            <a:ext cx="7388225" cy="3294625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414129-ADCA-ADCD-4498-3AB465A871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5603757"/>
            <a:ext cx="2516252" cy="121869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A28874-C2EB-8711-921B-0877FDF89EE0}"/>
              </a:ext>
            </a:extLst>
          </p:cNvPr>
          <p:cNvSpPr txBox="1"/>
          <p:nvPr userDrawn="1"/>
        </p:nvSpPr>
        <p:spPr>
          <a:xfrm>
            <a:off x="1095666" y="7615840"/>
            <a:ext cx="32680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C697B0-8DD8-1D60-7D4E-99E197612132}"/>
              </a:ext>
            </a:extLst>
          </p:cNvPr>
          <p:cNvSpPr txBox="1"/>
          <p:nvPr userDrawn="1"/>
        </p:nvSpPr>
        <p:spPr>
          <a:xfrm>
            <a:off x="1095757" y="6962585"/>
            <a:ext cx="236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remaxcommercial.ca</a:t>
            </a:r>
            <a:endParaRPr lang="en-US" sz="16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F86B469-D4EA-5682-384A-47DD9E9E1929}"/>
              </a:ext>
            </a:extLst>
          </p:cNvPr>
          <p:cNvSpPr/>
          <p:nvPr userDrawn="1"/>
        </p:nvSpPr>
        <p:spPr>
          <a:xfrm rot="5400000">
            <a:off x="-476256" y="5535463"/>
            <a:ext cx="2048173" cy="1095666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04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A69B1B85-223E-EC17-F6F8-EE84E849DC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3A66AE-3089-8339-C7FB-E16FB3F358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3347" y="6954493"/>
            <a:ext cx="2079550" cy="10071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55A417-1E97-F4D4-6BFC-FBB39895584F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765029-F67F-A03E-9C09-65188B8B99DC}"/>
              </a:ext>
            </a:extLst>
          </p:cNvPr>
          <p:cNvSpPr txBox="1"/>
          <p:nvPr userDrawn="1"/>
        </p:nvSpPr>
        <p:spPr>
          <a:xfrm>
            <a:off x="12018772" y="7680703"/>
            <a:ext cx="1553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remaxcommercial.ca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BCA79C2-04FF-72AE-97B9-54FF8B2EDF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5659437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8071C74-1114-B679-5044-FF99D0F7530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7388225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EAA7551F-A3D6-4F96-8876-7BF259311053}"/>
              </a:ext>
            </a:extLst>
          </p:cNvPr>
          <p:cNvSpPr/>
          <p:nvPr userDrawn="1"/>
        </p:nvSpPr>
        <p:spPr>
          <a:xfrm rot="5400000">
            <a:off x="-520998" y="6842509"/>
            <a:ext cx="2240599" cy="1198604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2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D186A0D4-B4A2-2DF4-2138-5EA980AB6A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7C1C91-016E-571D-159D-6E4E01E8E3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6C827F-E403-01B9-8ADA-C958ED46EFDB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7F49F-C535-4B91-683B-5AA3CA31BE8E}"/>
              </a:ext>
            </a:extLst>
          </p:cNvPr>
          <p:cNvSpPr txBox="1"/>
          <p:nvPr userDrawn="1"/>
        </p:nvSpPr>
        <p:spPr>
          <a:xfrm>
            <a:off x="12018772" y="7680703"/>
            <a:ext cx="1553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remaxcommercial.ca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A0B3A5D3-B9E0-E6B9-598C-E98327C439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5659437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FD6C4B6-DE0B-E2A5-6DF6-97B6AA2108B8}"/>
              </a:ext>
            </a:extLst>
          </p:cNvPr>
          <p:cNvSpPr/>
          <p:nvPr userDrawn="1"/>
        </p:nvSpPr>
        <p:spPr>
          <a:xfrm rot="5400000">
            <a:off x="-520998" y="6842509"/>
            <a:ext cx="2240599" cy="1198604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BCC5881-1CA0-4E53-3BBE-82B099F7DB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7388225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65459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53D5568A-A6EC-C413-6BFB-7DBAC1A08A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30840" y="0"/>
            <a:ext cx="6903511" cy="2493818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522580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1145671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56710" h="4138612">
                <a:moveTo>
                  <a:pt x="2143862" y="0"/>
                </a:moveTo>
                <a:lnTo>
                  <a:pt x="11456710" y="0"/>
                </a:lnTo>
                <a:lnTo>
                  <a:pt x="1145671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D564F81A-8309-E87F-1B52-4CFC00DC8499}"/>
              </a:ext>
            </a:extLst>
          </p:cNvPr>
          <p:cNvSpPr/>
          <p:nvPr userDrawn="1"/>
        </p:nvSpPr>
        <p:spPr>
          <a:xfrm>
            <a:off x="6913426" y="0"/>
            <a:ext cx="2092037" cy="2493818"/>
          </a:xfrm>
          <a:prstGeom prst="parallelogram">
            <a:avLst>
              <a:gd name="adj" fmla="val 61533"/>
            </a:avLst>
          </a:prstGeom>
          <a:solidFill>
            <a:schemeClr val="tx1"/>
          </a:solidFill>
          <a:ln>
            <a:noFill/>
          </a:ln>
          <a:effectLst>
            <a:outerShdw blurRad="254000" dist="88900" algn="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7C70D8-51B4-C2F2-3DFC-15B38BF2083F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19A320-EAED-8321-8DB9-8DEB74FF17D2}"/>
              </a:ext>
            </a:extLst>
          </p:cNvPr>
          <p:cNvSpPr txBox="1"/>
          <p:nvPr userDrawn="1"/>
        </p:nvSpPr>
        <p:spPr>
          <a:xfrm>
            <a:off x="12018772" y="7680703"/>
            <a:ext cx="1553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remaxcommercial.ca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6AFB897-4D31-E72E-4ACE-1644DA7752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7B6A0D7-5D12-9198-B19F-C018F6887C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3347" y="6954493"/>
            <a:ext cx="2079550" cy="1007188"/>
          </a:xfrm>
          <a:prstGeom prst="rect">
            <a:avLst/>
          </a:prstGeom>
        </p:spPr>
      </p:pic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32592B18-8B70-393C-9BA5-BC4A37DBAF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0840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CB7736C-BFEA-BD38-D8A0-7753A33121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F32DAFD2-7799-385B-2619-B26F2B3D6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0840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60111FB2-6208-E196-D5F1-F7D388743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2170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2AC1D7E3-C66B-BC07-FCE6-8B92251D5B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30840" y="0"/>
            <a:ext cx="6903511" cy="2493818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522580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1145671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56710" h="4138612">
                <a:moveTo>
                  <a:pt x="2143862" y="0"/>
                </a:moveTo>
                <a:lnTo>
                  <a:pt x="11456710" y="0"/>
                </a:lnTo>
                <a:lnTo>
                  <a:pt x="1145671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3E9DC013-C025-D6A7-038C-C3243AE17369}"/>
              </a:ext>
            </a:extLst>
          </p:cNvPr>
          <p:cNvSpPr/>
          <p:nvPr userDrawn="1"/>
        </p:nvSpPr>
        <p:spPr>
          <a:xfrm>
            <a:off x="6913426" y="0"/>
            <a:ext cx="2092037" cy="2493818"/>
          </a:xfrm>
          <a:prstGeom prst="parallelogram">
            <a:avLst>
              <a:gd name="adj" fmla="val 61533"/>
            </a:avLst>
          </a:prstGeom>
          <a:solidFill>
            <a:schemeClr val="tx2"/>
          </a:solidFill>
          <a:ln>
            <a:noFill/>
          </a:ln>
          <a:effectLst>
            <a:outerShdw blurRad="254000" dist="88900" algn="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B6BE61E-081A-6462-C3ED-DFC4C4F877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E68B9EE-FC95-A425-D21C-AD6239CEAC7C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CC87E2-ADC1-C70E-DF1B-CBAD55D4BB48}"/>
              </a:ext>
            </a:extLst>
          </p:cNvPr>
          <p:cNvSpPr txBox="1"/>
          <p:nvPr userDrawn="1"/>
        </p:nvSpPr>
        <p:spPr>
          <a:xfrm>
            <a:off x="12018772" y="7680703"/>
            <a:ext cx="1553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remaxcommercial.ca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797AE2CB-F861-9427-C759-6A2F76AF89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2951C48F-98F7-D7FA-38E9-1E9E02B5A8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0840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F6ED33D2-AE76-137C-2882-8D6E57ADCB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  <a:p>
            <a:pPr lvl="0"/>
            <a:endParaRPr lang="en-US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FA56CC10-A6AF-E7CF-E049-7F9C1D9898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0840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  <a:p>
            <a:pPr lvl="0"/>
            <a:endParaRPr lang="en-US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B5751F96-DB2E-CACE-F481-E2232E71DF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160371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EB67F872-676D-D360-78E7-39807A0E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97236" y="1"/>
            <a:ext cx="9033164" cy="4871663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0 w 5565370"/>
              <a:gd name="connsiteY0" fmla="*/ 0 h 4138612"/>
              <a:gd name="connsiteX1" fmla="*/ 5565370 w 5565370"/>
              <a:gd name="connsiteY1" fmla="*/ 0 h 4138612"/>
              <a:gd name="connsiteX2" fmla="*/ 5565370 w 5565370"/>
              <a:gd name="connsiteY2" fmla="*/ 4138612 h 4138612"/>
              <a:gd name="connsiteX3" fmla="*/ 339570 w 5565370"/>
              <a:gd name="connsiteY3" fmla="*/ 4138612 h 4138612"/>
              <a:gd name="connsiteX4" fmla="*/ 0 w 5565370"/>
              <a:gd name="connsiteY4" fmla="*/ 0 h 4138612"/>
              <a:gd name="connsiteX0" fmla="*/ 2108552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08552 w 7673922"/>
              <a:gd name="connsiteY4" fmla="*/ 0 h 4138612"/>
              <a:gd name="connsiteX0" fmla="*/ 2155631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55631 w 7673922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3922" h="4138612">
                <a:moveTo>
                  <a:pt x="2155631" y="0"/>
                </a:moveTo>
                <a:lnTo>
                  <a:pt x="7673922" y="0"/>
                </a:lnTo>
                <a:lnTo>
                  <a:pt x="7673922" y="4138612"/>
                </a:lnTo>
                <a:lnTo>
                  <a:pt x="0" y="4138612"/>
                </a:lnTo>
                <a:lnTo>
                  <a:pt x="2155631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41D7F2-D302-A88C-6E95-03E18D7B67D6}"/>
              </a:ext>
            </a:extLst>
          </p:cNvPr>
          <p:cNvSpPr/>
          <p:nvPr userDrawn="1"/>
        </p:nvSpPr>
        <p:spPr>
          <a:xfrm>
            <a:off x="0" y="0"/>
            <a:ext cx="8118763" cy="8229600"/>
          </a:xfrm>
          <a:custGeom>
            <a:avLst/>
            <a:gdLst>
              <a:gd name="connsiteX0" fmla="*/ 0 w 3865418"/>
              <a:gd name="connsiteY0" fmla="*/ 0 h 8229600"/>
              <a:gd name="connsiteX1" fmla="*/ 3865418 w 3865418"/>
              <a:gd name="connsiteY1" fmla="*/ 0 h 8229600"/>
              <a:gd name="connsiteX2" fmla="*/ 3865418 w 3865418"/>
              <a:gd name="connsiteY2" fmla="*/ 8229600 h 8229600"/>
              <a:gd name="connsiteX3" fmla="*/ 0 w 3865418"/>
              <a:gd name="connsiteY3" fmla="*/ 8229600 h 8229600"/>
              <a:gd name="connsiteX4" fmla="*/ 0 w 3865418"/>
              <a:gd name="connsiteY4" fmla="*/ 0 h 8229600"/>
              <a:gd name="connsiteX0" fmla="*/ 0 w 8118763"/>
              <a:gd name="connsiteY0" fmla="*/ 0 h 8229600"/>
              <a:gd name="connsiteX1" fmla="*/ 8118763 w 8118763"/>
              <a:gd name="connsiteY1" fmla="*/ 0 h 8229600"/>
              <a:gd name="connsiteX2" fmla="*/ 3865418 w 8118763"/>
              <a:gd name="connsiteY2" fmla="*/ 8229600 h 8229600"/>
              <a:gd name="connsiteX3" fmla="*/ 0 w 8118763"/>
              <a:gd name="connsiteY3" fmla="*/ 8229600 h 8229600"/>
              <a:gd name="connsiteX4" fmla="*/ 0 w 8118763"/>
              <a:gd name="connsiteY4" fmla="*/ 0 h 822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8763" h="8229600">
                <a:moveTo>
                  <a:pt x="0" y="0"/>
                </a:moveTo>
                <a:lnTo>
                  <a:pt x="8118763" y="0"/>
                </a:lnTo>
                <a:lnTo>
                  <a:pt x="3865418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818072-23DC-CDED-4E5F-DFE26D8770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AB37774-D859-DC34-17EF-D1F59E287837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234C8A-3953-F3B0-4CE3-E8508CCDDA07}"/>
              </a:ext>
            </a:extLst>
          </p:cNvPr>
          <p:cNvSpPr txBox="1"/>
          <p:nvPr userDrawn="1"/>
        </p:nvSpPr>
        <p:spPr>
          <a:xfrm>
            <a:off x="12018772" y="7680703"/>
            <a:ext cx="1553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remaxcommercial.ca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D830A0-BD7F-2C4C-1494-DCB95262A1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8585" y="5902805"/>
            <a:ext cx="7319962" cy="1358344"/>
          </a:xfrm>
          <a:prstGeom prst="rect">
            <a:avLst/>
          </a:prstGeom>
        </p:spPr>
      </p:pic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9993F18E-1ABB-09F0-2843-C963B846F9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4703475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F6502ED3-9D49-0535-DE14-7189A91187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08150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2267DDF-B718-E56C-0A1F-66C2AFB764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200" y="4284450"/>
            <a:ext cx="7315200" cy="394515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0 w 5565370"/>
              <a:gd name="connsiteY0" fmla="*/ 0 h 4138612"/>
              <a:gd name="connsiteX1" fmla="*/ 5565370 w 5565370"/>
              <a:gd name="connsiteY1" fmla="*/ 0 h 4138612"/>
              <a:gd name="connsiteX2" fmla="*/ 5565370 w 5565370"/>
              <a:gd name="connsiteY2" fmla="*/ 4138612 h 4138612"/>
              <a:gd name="connsiteX3" fmla="*/ 339570 w 5565370"/>
              <a:gd name="connsiteY3" fmla="*/ 4138612 h 4138612"/>
              <a:gd name="connsiteX4" fmla="*/ 0 w 5565370"/>
              <a:gd name="connsiteY4" fmla="*/ 0 h 4138612"/>
              <a:gd name="connsiteX0" fmla="*/ 2108552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08552 w 7673922"/>
              <a:gd name="connsiteY4" fmla="*/ 0 h 4138612"/>
              <a:gd name="connsiteX0" fmla="*/ 2155631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55631 w 7673922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3922" h="4138612">
                <a:moveTo>
                  <a:pt x="2155631" y="0"/>
                </a:moveTo>
                <a:lnTo>
                  <a:pt x="7673922" y="0"/>
                </a:lnTo>
                <a:lnTo>
                  <a:pt x="7673922" y="4138612"/>
                </a:lnTo>
                <a:lnTo>
                  <a:pt x="0" y="4138612"/>
                </a:lnTo>
                <a:lnTo>
                  <a:pt x="2155631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FD4FDF-ACB2-8718-EA97-492E065248FA}"/>
              </a:ext>
            </a:extLst>
          </p:cNvPr>
          <p:cNvSpPr/>
          <p:nvPr userDrawn="1"/>
        </p:nvSpPr>
        <p:spPr>
          <a:xfrm>
            <a:off x="0" y="0"/>
            <a:ext cx="14630400" cy="42844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9C54A5-6699-1870-2E31-D1C5AF0E44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3869" y="2983793"/>
            <a:ext cx="2079546" cy="10071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733655-F1E5-8D87-7026-50F00EE73B6B}"/>
              </a:ext>
            </a:extLst>
          </p:cNvPr>
          <p:cNvSpPr txBox="1"/>
          <p:nvPr userDrawn="1"/>
        </p:nvSpPr>
        <p:spPr>
          <a:xfrm>
            <a:off x="1099563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E0507D-79AD-5412-D393-00714156ABF2}"/>
              </a:ext>
            </a:extLst>
          </p:cNvPr>
          <p:cNvSpPr txBox="1"/>
          <p:nvPr userDrawn="1"/>
        </p:nvSpPr>
        <p:spPr>
          <a:xfrm>
            <a:off x="12018772" y="7680703"/>
            <a:ext cx="1553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remaxcommercial.ca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6F8A6946-846A-98AB-9232-1F7875D99B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6393731" cy="2354839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FF9A212-2C64-D99C-40E0-74FF0D4745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527" y="443779"/>
            <a:ext cx="6026728" cy="3473662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009B7D-6BCD-DAA3-183B-D82607CCA6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5434" y="5472556"/>
            <a:ext cx="7183439" cy="1901894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5A0794-1229-3070-B67C-0CC68197CE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4918374"/>
            <a:ext cx="7183439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89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7BC23B4-78DA-8091-BB4E-08240A3931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82426" y="1"/>
            <a:ext cx="12247977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6159426"/>
              <a:gd name="connsiteY0" fmla="*/ 0 h 4138612"/>
              <a:gd name="connsiteX1" fmla="*/ 6159426 w 6159426"/>
              <a:gd name="connsiteY1" fmla="*/ 0 h 4138612"/>
              <a:gd name="connsiteX2" fmla="*/ 5225800 w 6159426"/>
              <a:gd name="connsiteY2" fmla="*/ 4138612 h 4138612"/>
              <a:gd name="connsiteX3" fmla="*/ 0 w 6159426"/>
              <a:gd name="connsiteY3" fmla="*/ 4138612 h 4138612"/>
              <a:gd name="connsiteX4" fmla="*/ 2143862 w 6159426"/>
              <a:gd name="connsiteY4" fmla="*/ 0 h 4138612"/>
              <a:gd name="connsiteX0" fmla="*/ 2143862 w 6159427"/>
              <a:gd name="connsiteY0" fmla="*/ 0 h 4138612"/>
              <a:gd name="connsiteX1" fmla="*/ 6159426 w 6159427"/>
              <a:gd name="connsiteY1" fmla="*/ 0 h 4138612"/>
              <a:gd name="connsiteX2" fmla="*/ 6159427 w 6159427"/>
              <a:gd name="connsiteY2" fmla="*/ 4138612 h 4138612"/>
              <a:gd name="connsiteX3" fmla="*/ 0 w 6159427"/>
              <a:gd name="connsiteY3" fmla="*/ 4138612 h 4138612"/>
              <a:gd name="connsiteX4" fmla="*/ 2143862 w 6159427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9427" h="4138612">
                <a:moveTo>
                  <a:pt x="2143862" y="0"/>
                </a:moveTo>
                <a:lnTo>
                  <a:pt x="6159426" y="0"/>
                </a:lnTo>
                <a:cubicBezTo>
                  <a:pt x="6159426" y="1379537"/>
                  <a:pt x="6159427" y="2759075"/>
                  <a:pt x="6159427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7FB907-996D-FE56-00F0-160D298D5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666" y="678256"/>
            <a:ext cx="2516256" cy="12186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96AA9D-8CAA-6982-2A30-BA83B747F69D}"/>
              </a:ext>
            </a:extLst>
          </p:cNvPr>
          <p:cNvSpPr txBox="1"/>
          <p:nvPr userDrawn="1"/>
        </p:nvSpPr>
        <p:spPr>
          <a:xfrm>
            <a:off x="1095666" y="7033944"/>
            <a:ext cx="152284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EA631D-4114-C124-4972-A6E8DC6AF9DB}"/>
              </a:ext>
            </a:extLst>
          </p:cNvPr>
          <p:cNvSpPr txBox="1"/>
          <p:nvPr userDrawn="1"/>
        </p:nvSpPr>
        <p:spPr>
          <a:xfrm>
            <a:off x="1095757" y="2037084"/>
            <a:ext cx="236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remaxcommercial.ca</a:t>
            </a:r>
            <a:endParaRPr lang="en-US" sz="16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A23675CF-177B-177C-7592-32CE55F4939C}"/>
              </a:ext>
            </a:extLst>
          </p:cNvPr>
          <p:cNvSpPr/>
          <p:nvPr userDrawn="1"/>
        </p:nvSpPr>
        <p:spPr>
          <a:xfrm rot="5400000">
            <a:off x="-476256" y="3041555"/>
            <a:ext cx="2048173" cy="1095666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918FCD96-7617-C924-1534-2931D228B6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93031" y="4905637"/>
            <a:ext cx="1177038" cy="1497090"/>
          </a:xfrm>
          <a:prstGeom prst="rect">
            <a:avLst/>
          </a:prstGeom>
        </p:spPr>
        <p:txBody>
          <a:bodyPr anchor="ctr"/>
          <a:lstStyle>
            <a:lvl1pPr algn="ctr">
              <a:defRPr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Headshot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E53D08A-790A-C2E0-3CD2-D6CD18A200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5666" y="2915521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CA2A5FB0-3B46-E26A-C157-EA2342F122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5666" y="319672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RE/MAX Office Name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7F67E44F-D183-E6E4-67B0-56182F7313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5666" y="3846142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6FE57BB4-AE5C-D696-6A50-4D50967A7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666" y="4103510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152C2CF6-ED54-08CA-C41C-30B6619438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5666" y="3588774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0B5FB152-85BC-CC94-BF8D-4AF94B41FB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5666" y="436087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113906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60" r:id="rId3"/>
    <p:sldLayoutId id="2147483661" r:id="rId4"/>
    <p:sldLayoutId id="2147483667" r:id="rId5"/>
    <p:sldLayoutId id="2147483668" r:id="rId6"/>
    <p:sldLayoutId id="2147483669" r:id="rId7"/>
    <p:sldLayoutId id="2147483672" r:id="rId8"/>
    <p:sldLayoutId id="2147483670" r:id="rId9"/>
    <p:sldLayoutId id="2147483673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>
          <p15:clr>
            <a:srgbClr val="E46962"/>
          </p15:clr>
        </p15:guide>
        <p15:guide id="2" pos="4608">
          <p15:clr>
            <a:srgbClr val="E46962"/>
          </p15:clr>
        </p15:guide>
        <p15:guide id="3" pos="288">
          <p15:clr>
            <a:srgbClr val="E46962"/>
          </p15:clr>
        </p15:guide>
        <p15:guide id="4" pos="8928">
          <p15:clr>
            <a:srgbClr val="E46962"/>
          </p15:clr>
        </p15:guide>
        <p15:guide id="5" orient="horz" pos="576">
          <p15:clr>
            <a:srgbClr val="E46962"/>
          </p15:clr>
        </p15:guide>
        <p15:guide id="6" orient="horz" pos="4886">
          <p15:clr>
            <a:srgbClr val="E46962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7E573AA-EC22-B972-3659-93324634D6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500A96-42FC-5841-6CBD-A46B6C70CD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142749E-C759-9DA3-CD08-8F3D915614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A2CB1-6638-E2D1-BE55-BD092788D4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D5D20-5271-916F-37E9-1D309A52E1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52274-AED6-B16A-949B-7133BC097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C75B07-9307-B0EA-BF9E-369A22D84A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7E74D02-6A5C-E461-BB74-4A775E91B3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9633F9-98E2-846B-F9D6-98836E0245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C927B7-1310-9FE4-1FAD-AE414976801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1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0170377-0B16-A1EC-10DA-4D01338F87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F67316-7ACA-666C-D73D-F7E439897C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40F8902-B83F-2424-F5A0-202C412594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4AE977AE-2A9B-5AA8-E07E-B331842A30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415A2C39-AA47-D955-2550-3E7EBEF719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D182E55-18EC-E003-BBDA-E3DD81A15E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B4FCD3C-648B-8F04-298C-66E9E4DDCB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7ECCD2-AA5B-C9F9-E3F8-170E709D1C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2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8B26CD8-98E3-DD59-8068-612645146C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0159E50-BCFE-782C-E3C3-31175E12AB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1FEFB5E-5163-F01D-61CB-FBA8167A60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9D82C15-4E63-10D6-37C7-6A91C6359A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DE84660-C1FC-7FCA-903F-52F81CB13B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1CBD60D-570D-CD07-41AA-63400BF815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3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55FC75C-814E-E166-543B-E6062382E7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AB5B302-33F3-51A8-7E19-9E10069255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189CE65-E2F6-A8B9-351C-8BDBA4B930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1EA2BB3-33A0-2FA8-133C-9B591DA9FB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6C21468-91D1-1156-AF53-8474E979B7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2DA3758-7184-5153-2AAE-ECCF27C0CB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4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36596F4-3639-97F3-8CB9-25BC96276C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FE49EA-186D-87EA-518E-85413BE290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74A303-A407-71C0-0085-BB0CC99BE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6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08ECA27-8356-82C6-6405-237BD8480B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99189C8-4D0B-4627-6C9B-569FC9B981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3C9E8BD-15E7-27F6-CAB7-8BEE446E77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1647075-A700-CECB-9EA6-A7E178EE58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665443E-0946-EE17-E0C9-529906602D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7B05B3B-7FB7-B0A3-A5FE-F520E9DA48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A364484-2165-E04A-D01D-E25D1F0447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5568726-EB54-201C-B688-E3EE092370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0F4C995-B3B1-5307-2E5F-C5E1A6D545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9462041-99EF-6D5C-B7D1-05AF8865E4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CEEC826-5BBE-26B8-2247-6F27BA06D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7CDD269-593F-E0D8-7517-E3DBE720215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D2E2BB3-DAA1-F338-7038-95C36AFAC0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54940"/>
      </p:ext>
    </p:extLst>
  </p:cSld>
  <p:clrMapOvr>
    <a:masterClrMapping/>
  </p:clrMapOvr>
</p:sld>
</file>

<file path=ppt/theme/theme1.xml><?xml version="1.0" encoding="utf-8"?>
<a:theme xmlns:a="http://schemas.openxmlformats.org/drawingml/2006/main" name="2024 RE/MAX Commercial">
  <a:themeElements>
    <a:clrScheme name="RMX Commercial">
      <a:dk1>
        <a:srgbClr val="0C2648"/>
      </a:dk1>
      <a:lt1>
        <a:srgbClr val="FFFFFF"/>
      </a:lt1>
      <a:dk2>
        <a:srgbClr val="0C2648"/>
      </a:dk2>
      <a:lt2>
        <a:srgbClr val="FFFFFF"/>
      </a:lt2>
      <a:accent1>
        <a:srgbClr val="424042"/>
      </a:accent1>
      <a:accent2>
        <a:srgbClr val="7D868B"/>
      </a:accent2>
      <a:accent3>
        <a:srgbClr val="C6CACC"/>
      </a:accent3>
      <a:accent4>
        <a:srgbClr val="EDEFEE"/>
      </a:accent4>
      <a:accent5>
        <a:srgbClr val="DD1E2F"/>
      </a:accent5>
      <a:accent6>
        <a:srgbClr val="232223"/>
      </a:accent6>
      <a:hlink>
        <a:srgbClr val="425C79"/>
      </a:hlink>
      <a:folHlink>
        <a:srgbClr val="485C7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0</Words>
  <Application>Microsoft Macintosh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Montserrat Medium</vt:lpstr>
      <vt:lpstr>Montserrat</vt:lpstr>
      <vt:lpstr>Montserrat Light</vt:lpstr>
      <vt:lpstr>Montserrat ExtraBold</vt:lpstr>
      <vt:lpstr>Arial</vt:lpstr>
      <vt:lpstr>2024 RE/MAX Commercial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Malinowski, Jackie</cp:lastModifiedBy>
  <cp:revision>15</cp:revision>
  <dcterms:modified xsi:type="dcterms:W3CDTF">2024-11-01T15:27:30Z</dcterms:modified>
</cp:coreProperties>
</file>