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4.xml" ContentType="application/vnd.openxmlformats-officedocument.theme+xml"/>
  <Override PartName="/ppt/slideLayouts/slideLayout47.xml" ContentType="application/vnd.openxmlformats-officedocument.presentationml.slideLayout+xml"/>
  <Override PartName="/ppt/theme/theme1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7.xml" ContentType="application/vnd.openxmlformats-officedocument.theme+xml"/>
  <Override PartName="/ppt/slideLayouts/slideLayout5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51" r:id="rId3"/>
    <p:sldMasterId id="2147483685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7" r:id="rId10"/>
    <p:sldMasterId id="2147483665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</p:sldMasterIdLst>
  <p:sldIdLst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0C2749"/>
    <a:srgbClr val="2E3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3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6B86-DC13-FB40-98EC-3743BDBDD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8891-2B3D-A74B-839A-32735D278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9DAB5-1723-7248-AD50-6F508CF2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4357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75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76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6659745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6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2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A170AD-8A56-F047-8FDC-5B3B03918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385313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7D002-FEEA-6749-A1D1-25B809988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87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A6E75B-21FF-4A4C-BC3A-04F7C013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4870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46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B625-6308-5743-B1BD-F75E5985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55854-3C75-2E43-9D70-C86CEF16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14701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63B2C-94DE-7D46-9708-68227FD6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4870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20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01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87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4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D094-A034-2D4D-8F01-368EF95E0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901147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3C239-C298-5A46-8421-E2E45F127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716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74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F855-5724-F543-8CA5-62D70E587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1E257-823D-1D46-B828-85F1B137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D06BF2-E9BC-764F-91DF-20E94707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716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96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01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29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072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24943B-181D-E349-AE61-8948FB44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49908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38D64-D5AA-E34F-ABE5-BC93A7EF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9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220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38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B597-DF94-6340-9FB4-54747C1CD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59E90-5CB7-CA48-8DFD-CB8CC503C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6E78A5-51B4-334A-AD52-31C2EFE9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220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996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686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17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AA6EFA-EBDB-C84A-BB79-6742445FF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900" y="1384300"/>
            <a:ext cx="2578100" cy="37211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0F94AE-0F66-5E4B-8266-39EC02CC1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7800" y="2667000"/>
            <a:ext cx="66929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7B2E77-559B-204B-8FB6-629EED66C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7800" y="3149600"/>
            <a:ext cx="66929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58812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00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025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96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EDD5-4B21-8040-890A-8127BA014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2A41A-DE5E-624E-A7F9-E24A08D3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8DC842-C079-A649-BF7D-BF6ECA6B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025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54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815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76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38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A97E30-6AC6-9D45-80A2-8642EF491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4124-C768-D14F-9AD0-7C831F05F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3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742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39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0B4B-23D2-6541-9698-9EAA912C7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49CD6-4949-C844-81B4-B95500F22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5361D6-6B4E-A24A-846D-DA132300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742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773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40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980A68-F03F-1246-A1E8-B1FB8E68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8BF2EE-A119-CD41-B5FB-01ACD134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6609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845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594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89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9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721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9EBD-4B8F-0B42-948D-670B3FA57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79B34-05A0-234D-B49B-9E7631565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F5A50A-BC2B-B84A-A9C8-523789B2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9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808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323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65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963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77E58C-1689-3A42-A86D-E461F89BC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962907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1DC5D-CD64-BD43-A124-38A1786B9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25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1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33156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47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5663-9C00-5240-AFBC-C6AECA7CE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1DC7-751E-9E48-B356-7D7ED6F34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399156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3D740-6922-9F4E-B7D4-B445F9F7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1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D3A3-66A5-F04B-8BB2-E7DC6808F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A6D96-8453-8940-9CED-8FCEEDC1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72609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DFE9D7-BC4B-EB44-9A1F-867E6B58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840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606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575413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67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575003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01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894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96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AA75-B6B6-564B-B133-8EF797D6B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454C1-5D4E-B842-A28E-56E386732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9CCAB-69BD-9F44-ABF8-43F8DF12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894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11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253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8810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100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6003881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60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57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8" y="1009198"/>
            <a:ext cx="5749128" cy="4906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996191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941513"/>
            <a:ext cx="4113212" cy="3973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4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996191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941513"/>
            <a:ext cx="4113212" cy="3973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996192"/>
            <a:ext cx="5640387" cy="491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• 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01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4357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7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CCFAE9-5C37-E745-BD94-DDE50DD6C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2CA8B0-A30D-B943-A178-B72CA2FD5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232" y="1236624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36F68A8-B79B-4841-A75C-8AB9ED75A30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4533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5" r:id="rId2"/>
    <p:sldLayoutId id="2147483758" r:id="rId3"/>
    <p:sldLayoutId id="2147483759" r:id="rId4"/>
    <p:sldLayoutId id="21474837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0537262-2DEB-7A41-B0CD-E35FE2FEA8A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7818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9" r:id="rId2"/>
    <p:sldLayoutId id="2147483761" r:id="rId3"/>
    <p:sldLayoutId id="2147483762" r:id="rId4"/>
    <p:sldLayoutId id="21474837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17056BE-710C-4344-96B9-040E2A9F336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622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462FDA-B671-2341-8954-4A13C490ED9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4135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64" r:id="rId3"/>
    <p:sldLayoutId id="2147483765" r:id="rId4"/>
    <p:sldLayoutId id="21474837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29F65C5-3D0A-1A46-ACE0-1EBC0129AE0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9744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7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5D81006-2A94-1F4B-9EBE-9C206C78EAC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7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F2240DC-71F9-7F4B-B23E-892744A83B47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4229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1" r:id="rId2"/>
    <p:sldLayoutId id="2147483770" r:id="rId3"/>
    <p:sldLayoutId id="2147483771" r:id="rId4"/>
    <p:sldLayoutId id="21474837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9D117B-BB6A-F54F-ACDC-FC5CC651952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16092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5" r:id="rId2"/>
    <p:sldLayoutId id="2147483773" r:id="rId3"/>
    <p:sldLayoutId id="2147483774" r:id="rId4"/>
    <p:sldLayoutId id="21474837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CCFAE9-5C37-E745-BD94-DDE50DD6C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4DB7A1C-5B55-4E43-B4C0-7A9A0844E57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919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BB777-AABB-FA4E-8C22-E892E85FA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ACFF55C-9492-EE4D-9853-9C3A7F08CA2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65246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03006-242B-A940-8AF4-DC61594DA9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F98578E-F1F3-F940-9996-04F9B853EAC3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7022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732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32216-1105-3F43-8A7C-99794A8516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8C2B61-CDE2-FA4C-8996-8A68F5F4F51E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643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3" r:id="rId2"/>
    <p:sldLayoutId id="2147483749" r:id="rId3"/>
    <p:sldLayoutId id="2147483750" r:id="rId4"/>
    <p:sldLayoutId id="21474837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CD86A-A0AA-AA41-976A-609F64FE5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F173D20-7555-A34A-8A36-FCA0335D3C5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316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E068D97-3F80-8841-9DEC-AF8154FC28E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360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752" r:id="rId3"/>
    <p:sldLayoutId id="2147483753" r:id="rId4"/>
    <p:sldLayoutId id="21474837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569A3-5A11-DF4B-94C4-5A1327337D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1784A5F-CF37-534A-80AE-D23746D8644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5819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755" r:id="rId3"/>
    <p:sldLayoutId id="2147483756" r:id="rId4"/>
    <p:sldLayoutId id="21474837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395F8ED-A3EE-F44B-9F2E-65F3600FC98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789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A27E9B-525F-D748-811F-E3458F9677B8}"/>
              </a:ext>
            </a:extLst>
          </p:cNvPr>
          <p:cNvSpPr txBox="1">
            <a:spLocks/>
          </p:cNvSpPr>
          <p:nvPr/>
        </p:nvSpPr>
        <p:spPr>
          <a:xfrm>
            <a:off x="838200" y="2855118"/>
            <a:ext cx="60198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US" b="0" i="0" dirty="0">
                <a:latin typeface="Montserrat Light" pitchFamily="2" charset="77"/>
              </a:rPr>
              <a:t>Unstoppable</a:t>
            </a:r>
            <a:br>
              <a:rPr lang="en-US" b="0" i="0" dirty="0">
                <a:latin typeface="Montserrat Light" pitchFamily="2" charset="77"/>
              </a:rPr>
            </a:br>
            <a:r>
              <a:rPr lang="en-US" b="0" i="0" dirty="0">
                <a:latin typeface="Montserrat Light" pitchFamily="2" charset="77"/>
              </a:rPr>
              <a:t>Starts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879AB-B456-B14E-D7AC-E7AC70A0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0" y="1288473"/>
            <a:ext cx="2441388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E2ED7-CC32-6D4B-9920-2D5F5A5D65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A55E-2CC8-9347-AE35-C16CE6F767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2F088-87DB-3F4E-BD09-DF534A1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F00-B8DA-7F42-8E63-90095E88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84AE7-6CC4-BD4D-89F3-2D3D2A80ACD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6B8A0-8BB3-C048-A1F2-981FDF85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4EAD4-020E-0042-8EB7-54859DD28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02621A4-D68C-F849-9A3F-198C0054F3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FE10E-6268-604F-B425-851B3249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C8A92-AEAE-7E49-996C-A9B488096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72CB9-7851-2C7F-9906-3F01416A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83" y="2210760"/>
            <a:ext cx="2044694" cy="9816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6FD52D-F2A4-E2DC-A3E0-9BD2375BEB0B}"/>
              </a:ext>
            </a:extLst>
          </p:cNvPr>
          <p:cNvSpPr txBox="1">
            <a:spLocks/>
          </p:cNvSpPr>
          <p:nvPr/>
        </p:nvSpPr>
        <p:spPr>
          <a:xfrm>
            <a:off x="4507229" y="3192405"/>
            <a:ext cx="2978035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US" sz="4000" b="0" i="0" dirty="0">
                <a:latin typeface="Montserrat Light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25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77779A-94A3-0E4F-BD29-ADEF253A0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B6AFE-8DD2-4C4D-8E2E-9452ABECD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CA90F-849F-1542-A3BE-92CBE538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11AD-28BB-0B49-B053-2F63D056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BE8E2-0530-49D6-3E5B-0DDBD39A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0" y="1288473"/>
            <a:ext cx="2441388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B7D1-D66D-3D4C-B072-0F2AAB0D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545D-6622-EF40-99D9-CA3CE3A0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2E3F0-CA3E-6F4F-98C4-6FCAE5EEF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8DB-CA05-E14A-B9A2-88AE687BC3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729A8-C815-BF44-A7E4-DA9A4EE7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0A4F-FDD0-1A47-8412-2C084716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BCC5F-3EDB-B54B-9B86-11CAA99D966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CACB4-5042-BF48-A104-407311D7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0D53-46A7-A746-98BE-606552E87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FEE3-C9EA-6F42-9D90-27404420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01DDB-4BF0-4846-A34D-D31A4E4ED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012A32-F7B5-774D-9D05-D8B034884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9B6D-C4D9-0B49-9C1B-5428B102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E7B4-A7D7-A94B-9801-31B116CE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6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Montserrat Light</vt:lpstr>
      <vt:lpstr>Office Theme</vt:lpstr>
      <vt:lpstr>17_Office Theme</vt:lpstr>
      <vt:lpstr>1_Office Theme</vt:lpstr>
      <vt:lpstr>Custom Design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Katnich, Rob</dc:creator>
  <cp:lastModifiedBy>Strouse, Cassandra</cp:lastModifiedBy>
  <cp:revision>76</cp:revision>
  <dcterms:created xsi:type="dcterms:W3CDTF">2022-12-21T15:22:15Z</dcterms:created>
  <dcterms:modified xsi:type="dcterms:W3CDTF">2024-07-01T14:16:35Z</dcterms:modified>
</cp:coreProperties>
</file>