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654"/>
  </p:normalViewPr>
  <p:slideViewPr>
    <p:cSldViewPr snapToGrid="0">
      <p:cViewPr varScale="1">
        <p:scale>
          <a:sx n="104" d="100"/>
          <a:sy n="104" d="100"/>
        </p:scale>
        <p:origin x="232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5E586-80A1-E6A8-06F1-486E6D6CC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067917-7614-788B-934C-6E609DA448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0615A-1625-10E8-F9A5-E394AC13D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C490-2616-A048-BAFB-59CABFB1518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9C312-5D2E-2621-E4E6-94AFA8959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684AF-9F2F-D425-85EE-457B59570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0B5E-46FC-894F-A034-552195DA7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75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D9963-45B5-FA22-3865-7F89BCC24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6ACA0E-AF29-869B-7A5F-DEB9081CA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07786-6A37-1283-BF69-E93DBC500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C490-2616-A048-BAFB-59CABFB1518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68E2E-655C-41EF-6799-76BAABA03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B68C6-01B3-0745-0CE4-1DACBF17A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0B5E-46FC-894F-A034-552195DA7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88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6CA685-AFB4-DE9D-9101-03CABE696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2B28A8-016D-20BD-23A6-740BCAAE3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A423D-301B-E39B-D167-F81D939E2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C490-2616-A048-BAFB-59CABFB1518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956AC-2C83-52B9-716F-1CB1F31D5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2244D-15BD-0A94-F7DA-BDBA1F0C5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0B5E-46FC-894F-A034-552195DA7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40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5B8B4-7499-5259-E4C8-0D2FDB250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A7159-6BED-0C3F-252D-63B0B0552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00EB8-DF12-4D82-F0F8-BA5CFE781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C490-2616-A048-BAFB-59CABFB1518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DCA01-BDA5-B8A4-B5D6-7AB04FECB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10FA2-11FA-C826-F083-5E4353966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0B5E-46FC-894F-A034-552195DA7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44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C9EBE-3520-50D1-22CC-16798084B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53B23-A7BA-08DB-C067-604894D2A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390F7-374E-37E9-926A-08E65D48C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C490-2616-A048-BAFB-59CABFB1518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4B2E6-FBA1-9213-F944-F69706E5A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2964A-FF08-85F1-82D0-244BE5A51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0B5E-46FC-894F-A034-552195DA7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1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CDC52-AC32-840E-8E87-8E62492DD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7A2E7-3841-9124-DA0A-19C5CFEAE1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C1AA07-2096-CC53-E032-8700B2042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C94B75-C866-E894-472B-409947AB9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C490-2616-A048-BAFB-59CABFB1518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79B09C-A2A2-8376-67BA-F299AD3D6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7BF2C4-EDE4-320D-F011-54CC9F840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0B5E-46FC-894F-A034-552195DA7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3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C7F71-5D6A-FF92-F106-81BFC16C2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DE660-49E1-3B89-2FDC-2F195CC78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9E35F-352F-887F-3A5E-4BC3A1A925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AFE5A0-769A-B8EB-866B-6BA301F317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7BD34B-9EB3-0E69-BE9F-EC8B9318D7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3A367D-9536-171E-CB3D-7E88EF845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C490-2616-A048-BAFB-59CABFB1518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EC0241-763F-AD38-50BF-F443333C8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B8190A-D517-5274-865A-1D6025032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0B5E-46FC-894F-A034-552195DA7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2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C4215-81D7-85F1-4FEB-3363F522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7B33E6-FA2E-9848-3A3F-65028156A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C490-2616-A048-BAFB-59CABFB1518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0B7643-9420-82B6-CF0E-D07325B26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69473-10AA-20BF-4516-FBDFC776A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0B5E-46FC-894F-A034-552195DA7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9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80D2E2-0424-FF48-95CD-9487F34DE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C490-2616-A048-BAFB-59CABFB1518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AC64D4-3CFD-9307-EFA9-FCE0602B5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CF4F2-2EA0-FE06-C1B4-9A961A946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0B5E-46FC-894F-A034-552195DA7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3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CF005-293B-76E0-63B1-4BCD89FB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21088-DC0E-9395-ABD8-DB28383A5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38F3F7-7D77-9E89-F5D7-D7C9C2728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08F304-8284-137A-0A91-5A3BFF208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C490-2616-A048-BAFB-59CABFB1518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09BFA-55ED-E022-F53B-78274DF7B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7B8A41-873D-D93F-F398-4FCB3D857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0B5E-46FC-894F-A034-552195DA7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09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9D93A-8633-FB1D-8220-72088E905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3BC6C1-5646-B199-47DE-EA2C39FC97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DAF77-68C7-3B7C-EBFB-3B9DC1963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77371C-D339-878E-4514-07868249F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C490-2616-A048-BAFB-59CABFB1518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7ED4D-524E-A9A1-826F-290AD253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31CD8B-BF46-D5D9-F66A-77B39D74B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0B5E-46FC-894F-A034-552195DA7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1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A44F5B-145C-4D9B-5088-95A4C6B88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7D56F-DF38-5235-2B35-5A0AFE765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416BE-942D-E810-358D-FA46DA7A2B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EC490-2616-A048-BAFB-59CABFB1518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F2D89-2E74-7935-AA38-0429D8AD6A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F351D-DC40-8624-DDBE-C2C7268F84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E0B5E-46FC-894F-A034-552195DA7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99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informational website&#10;&#10;Description automatically generated with medium confidence">
            <a:extLst>
              <a:ext uri="{FF2B5EF4-FFF2-40B4-BE49-F238E27FC236}">
                <a16:creationId xmlns:a16="http://schemas.microsoft.com/office/drawing/2014/main" id="{F0E6C564-F490-18E8-E328-E411C6FC3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769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Ascencion, Debbie</dc:creator>
  <cp:lastModifiedBy>Ascencion, Debbie</cp:lastModifiedBy>
  <cp:revision>1</cp:revision>
  <dcterms:created xsi:type="dcterms:W3CDTF">2024-06-20T21:21:49Z</dcterms:created>
  <dcterms:modified xsi:type="dcterms:W3CDTF">2024-06-20T21:22:24Z</dcterms:modified>
</cp:coreProperties>
</file>